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2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21" Target="slides/slide11.xml" Type="http://schemas.openxmlformats.org/officeDocument/2006/relationships/slide"/><Relationship Id="rId22" Target="slides/slide12.xml" Type="http://schemas.openxmlformats.org/officeDocument/2006/relationships/slide"/><Relationship Id="rId23" Target="slides/slide13.xml" Type="http://schemas.openxmlformats.org/officeDocument/2006/relationships/slide"/><Relationship Id="rId24" Target="slides/slide14.xml" Type="http://schemas.openxmlformats.org/officeDocument/2006/relationships/slide"/><Relationship Id="rId25" Target="slides/slide15.xml" Type="http://schemas.openxmlformats.org/officeDocument/2006/relationships/slide"/><Relationship Id="rId26" Target="slides/slide16.xml" Type="http://schemas.openxmlformats.org/officeDocument/2006/relationships/slide"/><Relationship Id="rId27" Target="slides/slide17.xml" Type="http://schemas.openxmlformats.org/officeDocument/2006/relationships/slide"/><Relationship Id="rId28" Target="slides/slide18.xml" Type="http://schemas.openxmlformats.org/officeDocument/2006/relationships/slide"/><Relationship Id="rId29" Target="slides/slide19.xml" Type="http://schemas.openxmlformats.org/officeDocument/2006/relationships/slide"/><Relationship Id="rId3" Target="viewProps.xml" Type="http://schemas.openxmlformats.org/officeDocument/2006/relationships/viewProps"/><Relationship Id="rId30" Target="slides/slide20.xml" Type="http://schemas.openxmlformats.org/officeDocument/2006/relationships/slide"/><Relationship Id="rId31" Target="slides/slide21.xml" Type="http://schemas.openxmlformats.org/officeDocument/2006/relationships/slide"/><Relationship Id="rId32" Target="notesMasters/notesMaster1.xml" Type="http://schemas.openxmlformats.org/officeDocument/2006/relationships/notesMaster"/><Relationship Id="rId33" Target="theme/theme2.xml" Type="http://schemas.openxmlformats.org/officeDocument/2006/relationships/theme"/><Relationship Id="rId34" Target="notesSlides/notesSlide1.xml" Type="http://schemas.openxmlformats.org/officeDocument/2006/relationships/notesSlide"/><Relationship Id="rId35" Target="notesSlides/notesSlide2.xml" Type="http://schemas.openxmlformats.org/officeDocument/2006/relationships/notesSlide"/><Relationship Id="rId36" Target="notesSlides/notesSlide3.xml" Type="http://schemas.openxmlformats.org/officeDocument/2006/relationships/notesSlide"/><Relationship Id="rId37" Target="notesSlides/notesSlide4.xml" Type="http://schemas.openxmlformats.org/officeDocument/2006/relationships/notesSlide"/><Relationship Id="rId38" Target="notesSlides/notesSlide5.xml" Type="http://schemas.openxmlformats.org/officeDocument/2006/relationships/notesSlide"/><Relationship Id="rId39" Target="notesSlides/notesSlide6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7.xml" Type="http://schemas.openxmlformats.org/officeDocument/2006/relationships/notesSlide"/><Relationship Id="rId41" Target="notesSlides/notesSlide8.xml" Type="http://schemas.openxmlformats.org/officeDocument/2006/relationships/notesSlide"/><Relationship Id="rId42" Target="notesSlides/notesSlide9.xml" Type="http://schemas.openxmlformats.org/officeDocument/2006/relationships/notesSlide"/><Relationship Id="rId43" Target="notesSlides/notesSlide10.xml" Type="http://schemas.openxmlformats.org/officeDocument/2006/relationships/notesSlide"/><Relationship Id="rId44" Target="notesSlides/notesSlide11.xml" Type="http://schemas.openxmlformats.org/officeDocument/2006/relationships/notesSlide"/><Relationship Id="rId45" Target="notesSlides/notesSlide12.xml" Type="http://schemas.openxmlformats.org/officeDocument/2006/relationships/notesSlide"/><Relationship Id="rId46" Target="notesSlides/notesSlide13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 too much</a:t>
            </a:r>
          </a:p>
          <a:p>
            <a:r>
              <a:rPr lang="en-US"/>
              <a:t>but it is not nothing</a:t>
            </a:r>
          </a:p>
          <a:p>
            <a:r>
              <a:rPr lang="en-US"/>
              <a:t/>
            </a:r>
          </a:p>
          <a:p>
            <a:r>
              <a:rPr lang="en-US"/>
              <a:t>easy way to decrease carbon footprint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linking this behavior with credits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to keep it also all things environmental-friendly</a:t>
            </a:r>
          </a:p>
          <a:p>
            <a:r>
              <a:rPr lang="en-US"/>
              <a:t/>
            </a:r>
          </a:p>
          <a:p>
            <a:r>
              <a:rPr lang="en-US"/>
              <a:t>run our application 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google cloud</a:t>
            </a:r>
          </a:p>
          <a:p>
            <a:r>
              <a:rPr lang="en-US"/>
              <a:t/>
            </a:r>
          </a:p>
          <a:p>
            <a:r>
              <a:rPr lang="en-US"/>
              <a:t>net zero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welcome</a:t>
            </a:r>
          </a:p>
          <a:p>
            <a:r>
              <a:rPr lang="en-US"/>
              <a:t>- from ctrl alt defeat</a:t>
            </a:r>
          </a:p>
          <a:p>
            <a:r>
              <a:rPr lang="en-US"/>
              <a:t/>
            </a:r>
          </a:p>
          <a:p>
            <a:r>
              <a:rPr lang="en-US"/>
              <a:t>working on google challenge: sustainable tomorrow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everybody uses them daily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hosted on servers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every time somebody uses this app</a:t>
            </a:r>
          </a:p>
          <a:p>
            <a:r>
              <a:rPr lang="en-US"/>
              <a:t>requests are sent to the servers</a:t>
            </a:r>
          </a:p>
          <a:p>
            <a:r>
              <a:rPr lang="en-US"/>
              <a:t>sometimes millions or even billions per day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order to face these challenges</a:t>
            </a:r>
          </a:p>
          <a:p>
            <a:r>
              <a:rPr lang="en-US"/>
              <a:t>we need lots of servers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 every hosting company utilizes entirely green energy</a:t>
            </a:r>
          </a:p>
          <a:p>
            <a:r>
              <a:rPr lang="en-US"/>
              <a:t>hence emitting carbon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so, let's see some numbers</a:t>
            </a:r>
          </a:p>
          <a:p>
            <a:r>
              <a:rPr lang="en-US"/>
              <a:t/>
            </a:r>
          </a:p>
          <a:p>
            <a:r>
              <a:rPr lang="en-US"/>
              <a:t>just only a few grams per minute per social media</a:t>
            </a:r>
          </a:p>
          <a:p>
            <a:r>
              <a:rPr lang="en-US"/>
              <a:t/>
            </a:r>
          </a:p>
          <a:p>
            <a:r>
              <a:rPr lang="en-US"/>
              <a:t>NEXT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but with respect to all platforms and a whole year</a:t>
            </a:r>
          </a:p>
          <a:p>
            <a:r>
              <a:rPr lang="en-US"/>
              <a:t>this results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VAFx-MC4i0w.mp4" Type="http://schemas.openxmlformats.org/officeDocument/2006/relationships/video"/><Relationship Id="rId4" Target="../media/VAFx-MC4i0w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87913" y="962025"/>
            <a:ext cx="7512174" cy="6294380"/>
          </a:xfrm>
          <a:custGeom>
            <a:avLst/>
            <a:gdLst/>
            <a:ahLst/>
            <a:cxnLst/>
            <a:rect r="r" b="b" t="t" l="l"/>
            <a:pathLst>
              <a:path h="6294380" w="7512174">
                <a:moveTo>
                  <a:pt x="0" y="0"/>
                </a:moveTo>
                <a:lnTo>
                  <a:pt x="7512174" y="0"/>
                </a:lnTo>
                <a:lnTo>
                  <a:pt x="7512174" y="6294380"/>
                </a:lnTo>
                <a:lnTo>
                  <a:pt x="0" y="629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3131" y="7313555"/>
            <a:ext cx="6381738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CARBON GECKO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6093" y="3286125"/>
            <a:ext cx="6475814" cy="36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ANNUALLY</a:t>
            </a:r>
          </a:p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FF5757"/>
                </a:solidFill>
                <a:latin typeface="Bobby Jones"/>
              </a:rPr>
              <a:t>92 KG CO2</a:t>
            </a:r>
          </a:p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PER PERSON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38724" y="6991350"/>
            <a:ext cx="4410551" cy="24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5"/>
              </a:lnSpc>
              <a:spcBef>
                <a:spcPct val="0"/>
              </a:spcBef>
            </a:pPr>
            <a:r>
              <a:rPr lang="en-US" sz="1748">
                <a:solidFill>
                  <a:srgbClr val="7F7365"/>
                </a:solidFill>
                <a:latin typeface="Bobby Jones"/>
              </a:rPr>
              <a:t>INCLUDES ONLY CERTAIN SOCIAL MEDIA PLATFORMS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6093" y="3286125"/>
            <a:ext cx="6475814" cy="36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ANNUALLY</a:t>
            </a:r>
          </a:p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FF5757"/>
                </a:solidFill>
                <a:latin typeface="Bobby Jones"/>
              </a:rPr>
              <a:t>820 KM BY CAR</a:t>
            </a:r>
          </a:p>
          <a:p>
            <a:pPr algn="ctr">
              <a:lnSpc>
                <a:spcPts val="9657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PER PERSON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4300" y="9649545"/>
            <a:ext cx="5755164" cy="35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0"/>
              </a:lnSpc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HTTPS://WWW.EPA.GOV/ENERGY/GREENHOUSE-GAS-EQUIVALENCIES-CALCULATOR#RESULTS</a:t>
            </a:r>
          </a:p>
          <a:p>
            <a:pPr>
              <a:lnSpc>
                <a:spcPts val="1360"/>
              </a:lnSpc>
              <a:spcBef>
                <a:spcPct val="0"/>
              </a:spcBef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HTTPS://GREENSPECTOR.COM/EN/SOCIAL-MEDIA-2021/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7940374" y="3953082"/>
            <a:ext cx="3061209" cy="9525"/>
          </a:xfrm>
          <a:prstGeom prst="line">
            <a:avLst/>
          </a:prstGeom>
          <a:ln cap="flat" w="152400">
            <a:solidFill>
              <a:srgbClr val="3C3836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1410493" y="6087686"/>
            <a:ext cx="3385246" cy="1950272"/>
            <a:chOff x="0" y="0"/>
            <a:chExt cx="4513662" cy="2600363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4513662" cy="2600363"/>
              <a:chOff x="0" y="0"/>
              <a:chExt cx="5077472" cy="292517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-6350"/>
                <a:ext cx="507747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077471">
                    <a:moveTo>
                      <a:pt x="0" y="0"/>
                    </a:moveTo>
                    <a:lnTo>
                      <a:pt x="5077471" y="0"/>
                    </a:lnTo>
                    <a:lnTo>
                      <a:pt x="50774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0" y="724945"/>
                <a:ext cx="507747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077471">
                    <a:moveTo>
                      <a:pt x="0" y="0"/>
                    </a:moveTo>
                    <a:lnTo>
                      <a:pt x="5077471" y="0"/>
                    </a:lnTo>
                    <a:lnTo>
                      <a:pt x="50774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1456240"/>
                <a:ext cx="507747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077471">
                    <a:moveTo>
                      <a:pt x="0" y="0"/>
                    </a:moveTo>
                    <a:lnTo>
                      <a:pt x="5077471" y="0"/>
                    </a:lnTo>
                    <a:lnTo>
                      <a:pt x="50774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0" y="2187534"/>
                <a:ext cx="507747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077471">
                    <a:moveTo>
                      <a:pt x="0" y="0"/>
                    </a:moveTo>
                    <a:lnTo>
                      <a:pt x="5077471" y="0"/>
                    </a:lnTo>
                    <a:lnTo>
                      <a:pt x="50774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2918829"/>
                <a:ext cx="507747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5077471">
                    <a:moveTo>
                      <a:pt x="0" y="0"/>
                    </a:moveTo>
                    <a:lnTo>
                      <a:pt x="5077471" y="0"/>
                    </a:lnTo>
                    <a:lnTo>
                      <a:pt x="507747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406253"/>
              <a:ext cx="4513662" cy="2194110"/>
              <a:chOff x="0" y="456998"/>
              <a:chExt cx="5077472" cy="2468181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711141"/>
                <a:ext cx="157017" cy="214038"/>
              </a:xfrm>
              <a:custGeom>
                <a:avLst/>
                <a:gdLst/>
                <a:ahLst/>
                <a:cxnLst/>
                <a:rect r="r" b="b" t="t" l="l"/>
                <a:pathLst>
                  <a:path h="214038" w="157017">
                    <a:moveTo>
                      <a:pt x="0" y="214038"/>
                    </a:moveTo>
                    <a:lnTo>
                      <a:pt x="0" y="12562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2"/>
                    </a:cubicBezTo>
                    <a:lnTo>
                      <a:pt x="157017" y="214038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569453" y="2789083"/>
                <a:ext cx="157017" cy="136096"/>
              </a:xfrm>
              <a:custGeom>
                <a:avLst/>
                <a:gdLst/>
                <a:ahLst/>
                <a:cxnLst/>
                <a:rect r="r" b="b" t="t" l="l"/>
                <a:pathLst>
                  <a:path h="136096" w="157017">
                    <a:moveTo>
                      <a:pt x="0" y="136096"/>
                    </a:moveTo>
                    <a:lnTo>
                      <a:pt x="0" y="12562"/>
                    </a:lnTo>
                    <a:cubicBezTo>
                      <a:pt x="0" y="5624"/>
                      <a:pt x="5623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4"/>
                      <a:pt x="157017" y="12562"/>
                    </a:cubicBezTo>
                    <a:lnTo>
                      <a:pt x="157017" y="136096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1138905" y="2540434"/>
                <a:ext cx="157017" cy="384745"/>
              </a:xfrm>
              <a:custGeom>
                <a:avLst/>
                <a:gdLst/>
                <a:ahLst/>
                <a:cxnLst/>
                <a:rect r="r" b="b" t="t" l="l"/>
                <a:pathLst>
                  <a:path h="384745" w="157017">
                    <a:moveTo>
                      <a:pt x="0" y="384745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384745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1708358" y="2748439"/>
                <a:ext cx="157017" cy="176740"/>
              </a:xfrm>
              <a:custGeom>
                <a:avLst/>
                <a:gdLst/>
                <a:ahLst/>
                <a:cxnLst/>
                <a:rect r="r" b="b" t="t" l="l"/>
                <a:pathLst>
                  <a:path h="176740" w="157017">
                    <a:moveTo>
                      <a:pt x="0" y="176740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176740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2277810" y="2692570"/>
                <a:ext cx="157017" cy="232609"/>
              </a:xfrm>
              <a:custGeom>
                <a:avLst/>
                <a:gdLst/>
                <a:ahLst/>
                <a:cxnLst/>
                <a:rect r="r" b="b" t="t" l="l"/>
                <a:pathLst>
                  <a:path h="232609" w="157017">
                    <a:moveTo>
                      <a:pt x="0" y="232609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232609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2847263" y="2668906"/>
                <a:ext cx="157017" cy="256273"/>
              </a:xfrm>
              <a:custGeom>
                <a:avLst/>
                <a:gdLst/>
                <a:ahLst/>
                <a:cxnLst/>
                <a:rect r="r" b="b" t="t" l="l"/>
                <a:pathLst>
                  <a:path h="256273" w="157017">
                    <a:moveTo>
                      <a:pt x="0" y="256273"/>
                    </a:moveTo>
                    <a:lnTo>
                      <a:pt x="0" y="12562"/>
                    </a:lnTo>
                    <a:cubicBezTo>
                      <a:pt x="0" y="9230"/>
                      <a:pt x="1323" y="6035"/>
                      <a:pt x="3679" y="3680"/>
                    </a:cubicBezTo>
                    <a:cubicBezTo>
                      <a:pt x="6035" y="1324"/>
                      <a:pt x="9230" y="0"/>
                      <a:pt x="12561" y="0"/>
                    </a:cubicBezTo>
                    <a:lnTo>
                      <a:pt x="144455" y="0"/>
                    </a:lnTo>
                    <a:cubicBezTo>
                      <a:pt x="147787" y="0"/>
                      <a:pt x="150982" y="1324"/>
                      <a:pt x="153338" y="3680"/>
                    </a:cubicBezTo>
                    <a:cubicBezTo>
                      <a:pt x="155693" y="6035"/>
                      <a:pt x="157017" y="9230"/>
                      <a:pt x="157017" y="12562"/>
                    </a:cubicBezTo>
                    <a:lnTo>
                      <a:pt x="157017" y="256273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3416715" y="2615846"/>
                <a:ext cx="157017" cy="309333"/>
              </a:xfrm>
              <a:custGeom>
                <a:avLst/>
                <a:gdLst/>
                <a:ahLst/>
                <a:cxnLst/>
                <a:rect r="r" b="b" t="t" l="l"/>
                <a:pathLst>
                  <a:path h="309333" w="157017">
                    <a:moveTo>
                      <a:pt x="0" y="309333"/>
                    </a:moveTo>
                    <a:lnTo>
                      <a:pt x="0" y="12561"/>
                    </a:lnTo>
                    <a:cubicBezTo>
                      <a:pt x="0" y="9229"/>
                      <a:pt x="1324" y="6034"/>
                      <a:pt x="3679" y="3679"/>
                    </a:cubicBezTo>
                    <a:cubicBezTo>
                      <a:pt x="6035" y="1323"/>
                      <a:pt x="9230" y="0"/>
                      <a:pt x="12562" y="0"/>
                    </a:cubicBezTo>
                    <a:lnTo>
                      <a:pt x="144456" y="0"/>
                    </a:lnTo>
                    <a:cubicBezTo>
                      <a:pt x="151393" y="0"/>
                      <a:pt x="157017" y="5623"/>
                      <a:pt x="157017" y="12561"/>
                    </a:cubicBezTo>
                    <a:lnTo>
                      <a:pt x="157017" y="309333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3986168" y="2195549"/>
                <a:ext cx="157017" cy="729630"/>
              </a:xfrm>
              <a:custGeom>
                <a:avLst/>
                <a:gdLst/>
                <a:ahLst/>
                <a:cxnLst/>
                <a:rect r="r" b="b" t="t" l="l"/>
                <a:pathLst>
                  <a:path h="729630" w="157017">
                    <a:moveTo>
                      <a:pt x="0" y="729630"/>
                    </a:moveTo>
                    <a:lnTo>
                      <a:pt x="0" y="12561"/>
                    </a:lnTo>
                    <a:cubicBezTo>
                      <a:pt x="0" y="9229"/>
                      <a:pt x="1323" y="6034"/>
                      <a:pt x="3679" y="3679"/>
                    </a:cubicBezTo>
                    <a:cubicBezTo>
                      <a:pt x="6034" y="1323"/>
                      <a:pt x="9230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3"/>
                      <a:pt x="157017" y="12561"/>
                    </a:cubicBezTo>
                    <a:lnTo>
                      <a:pt x="157017" y="729630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4555620" y="2153873"/>
                <a:ext cx="157017" cy="771306"/>
              </a:xfrm>
              <a:custGeom>
                <a:avLst/>
                <a:gdLst/>
                <a:ahLst/>
                <a:cxnLst/>
                <a:rect r="r" b="b" t="t" l="l"/>
                <a:pathLst>
                  <a:path h="771306" w="157017">
                    <a:moveTo>
                      <a:pt x="0" y="771306"/>
                    </a:moveTo>
                    <a:lnTo>
                      <a:pt x="0" y="12561"/>
                    </a:lnTo>
                    <a:cubicBezTo>
                      <a:pt x="0" y="5623"/>
                      <a:pt x="5624" y="0"/>
                      <a:pt x="12562" y="0"/>
                    </a:cubicBezTo>
                    <a:lnTo>
                      <a:pt x="144456" y="0"/>
                    </a:lnTo>
                    <a:cubicBezTo>
                      <a:pt x="147787" y="0"/>
                      <a:pt x="150983" y="1323"/>
                      <a:pt x="153338" y="3679"/>
                    </a:cubicBezTo>
                    <a:cubicBezTo>
                      <a:pt x="155694" y="6034"/>
                      <a:pt x="157018" y="9229"/>
                      <a:pt x="157018" y="12561"/>
                    </a:cubicBezTo>
                    <a:lnTo>
                      <a:pt x="157018" y="771306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82417" y="2895033"/>
                <a:ext cx="157017" cy="30146"/>
              </a:xfrm>
              <a:custGeom>
                <a:avLst/>
                <a:gdLst/>
                <a:ahLst/>
                <a:cxnLst/>
                <a:rect r="r" b="b" t="t" l="l"/>
                <a:pathLst>
                  <a:path h="30146" w="157017">
                    <a:moveTo>
                      <a:pt x="0" y="30146"/>
                    </a:moveTo>
                    <a:lnTo>
                      <a:pt x="0" y="12561"/>
                    </a:lnTo>
                    <a:cubicBezTo>
                      <a:pt x="0" y="9230"/>
                      <a:pt x="1323" y="6035"/>
                      <a:pt x="3679" y="3679"/>
                    </a:cubicBezTo>
                    <a:cubicBezTo>
                      <a:pt x="6035" y="1323"/>
                      <a:pt x="9230" y="0"/>
                      <a:pt x="12561" y="0"/>
                    </a:cubicBezTo>
                    <a:lnTo>
                      <a:pt x="144456" y="0"/>
                    </a:lnTo>
                    <a:cubicBezTo>
                      <a:pt x="147787" y="0"/>
                      <a:pt x="150982" y="1323"/>
                      <a:pt x="153338" y="3679"/>
                    </a:cubicBezTo>
                    <a:cubicBezTo>
                      <a:pt x="155694" y="6035"/>
                      <a:pt x="157017" y="9230"/>
                      <a:pt x="157017" y="12561"/>
                    </a:cubicBezTo>
                    <a:lnTo>
                      <a:pt x="157017" y="3014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751870" y="2363045"/>
                <a:ext cx="157017" cy="562134"/>
              </a:xfrm>
              <a:custGeom>
                <a:avLst/>
                <a:gdLst/>
                <a:ahLst/>
                <a:cxnLst/>
                <a:rect r="r" b="b" t="t" l="l"/>
                <a:pathLst>
                  <a:path h="562134" w="157017">
                    <a:moveTo>
                      <a:pt x="0" y="562134"/>
                    </a:moveTo>
                    <a:lnTo>
                      <a:pt x="0" y="12561"/>
                    </a:lnTo>
                    <a:cubicBezTo>
                      <a:pt x="0" y="9230"/>
                      <a:pt x="1323" y="6035"/>
                      <a:pt x="3679" y="3679"/>
                    </a:cubicBezTo>
                    <a:cubicBezTo>
                      <a:pt x="6034" y="1323"/>
                      <a:pt x="9229" y="0"/>
                      <a:pt x="12561" y="0"/>
                    </a:cubicBezTo>
                    <a:lnTo>
                      <a:pt x="144455" y="0"/>
                    </a:lnTo>
                    <a:cubicBezTo>
                      <a:pt x="147787" y="0"/>
                      <a:pt x="150982" y="1323"/>
                      <a:pt x="153338" y="3679"/>
                    </a:cubicBezTo>
                    <a:cubicBezTo>
                      <a:pt x="155693" y="6035"/>
                      <a:pt x="157017" y="9230"/>
                      <a:pt x="157017" y="12561"/>
                    </a:cubicBezTo>
                    <a:lnTo>
                      <a:pt x="157017" y="56213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1321322" y="2504919"/>
                <a:ext cx="157017" cy="420260"/>
              </a:xfrm>
              <a:custGeom>
                <a:avLst/>
                <a:gdLst/>
                <a:ahLst/>
                <a:cxnLst/>
                <a:rect r="r" b="b" t="t" l="l"/>
                <a:pathLst>
                  <a:path h="420260" w="157017">
                    <a:moveTo>
                      <a:pt x="0" y="420260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2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42026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1890775" y="2012024"/>
                <a:ext cx="157017" cy="913156"/>
              </a:xfrm>
              <a:custGeom>
                <a:avLst/>
                <a:gdLst/>
                <a:ahLst/>
                <a:cxnLst/>
                <a:rect r="r" b="b" t="t" l="l"/>
                <a:pathLst>
                  <a:path h="913156" w="157017">
                    <a:moveTo>
                      <a:pt x="0" y="913155"/>
                    </a:moveTo>
                    <a:lnTo>
                      <a:pt x="0" y="12561"/>
                    </a:lnTo>
                    <a:cubicBezTo>
                      <a:pt x="0" y="5623"/>
                      <a:pt x="5624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3"/>
                      <a:pt x="157017" y="12561"/>
                    </a:cubicBezTo>
                    <a:lnTo>
                      <a:pt x="157017" y="91315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2460227" y="1953520"/>
                <a:ext cx="157017" cy="971659"/>
              </a:xfrm>
              <a:custGeom>
                <a:avLst/>
                <a:gdLst/>
                <a:ahLst/>
                <a:cxnLst/>
                <a:rect r="r" b="b" t="t" l="l"/>
                <a:pathLst>
                  <a:path h="971659" w="157017">
                    <a:moveTo>
                      <a:pt x="0" y="971659"/>
                    </a:moveTo>
                    <a:lnTo>
                      <a:pt x="0" y="12561"/>
                    </a:lnTo>
                    <a:cubicBezTo>
                      <a:pt x="0" y="9230"/>
                      <a:pt x="1324" y="6035"/>
                      <a:pt x="3679" y="3679"/>
                    </a:cubicBezTo>
                    <a:cubicBezTo>
                      <a:pt x="6035" y="1323"/>
                      <a:pt x="9230" y="0"/>
                      <a:pt x="12562" y="0"/>
                    </a:cubicBezTo>
                    <a:lnTo>
                      <a:pt x="144456" y="0"/>
                    </a:lnTo>
                    <a:cubicBezTo>
                      <a:pt x="147787" y="0"/>
                      <a:pt x="150982" y="1323"/>
                      <a:pt x="153338" y="3679"/>
                    </a:cubicBezTo>
                    <a:cubicBezTo>
                      <a:pt x="155694" y="6035"/>
                      <a:pt x="157017" y="9230"/>
                      <a:pt x="157017" y="12561"/>
                    </a:cubicBezTo>
                    <a:lnTo>
                      <a:pt x="157017" y="971659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3029680" y="2012024"/>
                <a:ext cx="157017" cy="913156"/>
              </a:xfrm>
              <a:custGeom>
                <a:avLst/>
                <a:gdLst/>
                <a:ahLst/>
                <a:cxnLst/>
                <a:rect r="r" b="b" t="t" l="l"/>
                <a:pathLst>
                  <a:path h="913156" w="157017">
                    <a:moveTo>
                      <a:pt x="0" y="913155"/>
                    </a:moveTo>
                    <a:lnTo>
                      <a:pt x="0" y="12561"/>
                    </a:lnTo>
                    <a:cubicBezTo>
                      <a:pt x="0" y="5623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3"/>
                      <a:pt x="157017" y="12561"/>
                    </a:cubicBezTo>
                    <a:lnTo>
                      <a:pt x="157017" y="91315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3599132" y="2070829"/>
                <a:ext cx="157017" cy="854350"/>
              </a:xfrm>
              <a:custGeom>
                <a:avLst/>
                <a:gdLst/>
                <a:ahLst/>
                <a:cxnLst/>
                <a:rect r="r" b="b" t="t" l="l"/>
                <a:pathLst>
                  <a:path h="854350" w="157017">
                    <a:moveTo>
                      <a:pt x="0" y="854350"/>
                    </a:moveTo>
                    <a:lnTo>
                      <a:pt x="0" y="12562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4" y="0"/>
                      <a:pt x="157017" y="5624"/>
                      <a:pt x="157017" y="12562"/>
                    </a:cubicBezTo>
                    <a:lnTo>
                      <a:pt x="157017" y="8543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4168585" y="2478869"/>
                <a:ext cx="157017" cy="446310"/>
              </a:xfrm>
              <a:custGeom>
                <a:avLst/>
                <a:gdLst/>
                <a:ahLst/>
                <a:cxnLst/>
                <a:rect r="r" b="b" t="t" l="l"/>
                <a:pathLst>
                  <a:path h="446310" w="157017">
                    <a:moveTo>
                      <a:pt x="0" y="446310"/>
                    </a:moveTo>
                    <a:lnTo>
                      <a:pt x="0" y="12561"/>
                    </a:lnTo>
                    <a:cubicBezTo>
                      <a:pt x="0" y="9230"/>
                      <a:pt x="1323" y="6035"/>
                      <a:pt x="3679" y="3679"/>
                    </a:cubicBezTo>
                    <a:cubicBezTo>
                      <a:pt x="6035" y="1323"/>
                      <a:pt x="9230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44631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4738038" y="1986707"/>
                <a:ext cx="157017" cy="938472"/>
              </a:xfrm>
              <a:custGeom>
                <a:avLst/>
                <a:gdLst/>
                <a:ahLst/>
                <a:cxnLst/>
                <a:rect r="r" b="b" t="t" l="l"/>
                <a:pathLst>
                  <a:path h="938472" w="157017">
                    <a:moveTo>
                      <a:pt x="0" y="938472"/>
                    </a:moveTo>
                    <a:lnTo>
                      <a:pt x="0" y="12562"/>
                    </a:lnTo>
                    <a:cubicBezTo>
                      <a:pt x="0" y="5624"/>
                      <a:pt x="5623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6" y="5624"/>
                      <a:pt x="157016" y="12562"/>
                    </a:cubicBezTo>
                    <a:lnTo>
                      <a:pt x="157016" y="93847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364834" y="2903775"/>
                <a:ext cx="157017" cy="21404"/>
              </a:xfrm>
              <a:custGeom>
                <a:avLst/>
                <a:gdLst/>
                <a:ahLst/>
                <a:cxnLst/>
                <a:rect r="r" b="b" t="t" l="l"/>
                <a:pathLst>
                  <a:path h="21404" w="157017">
                    <a:moveTo>
                      <a:pt x="0" y="21404"/>
                    </a:moveTo>
                    <a:lnTo>
                      <a:pt x="0" y="12562"/>
                    </a:lnTo>
                    <a:cubicBezTo>
                      <a:pt x="0" y="5624"/>
                      <a:pt x="5624" y="0"/>
                      <a:pt x="12562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2"/>
                    </a:cubicBezTo>
                    <a:lnTo>
                      <a:pt x="157017" y="21404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934287" y="2666597"/>
                <a:ext cx="157017" cy="258582"/>
              </a:xfrm>
              <a:custGeom>
                <a:avLst/>
                <a:gdLst/>
                <a:ahLst/>
                <a:cxnLst/>
                <a:rect r="r" b="b" t="t" l="l"/>
                <a:pathLst>
                  <a:path h="258582" w="157017">
                    <a:moveTo>
                      <a:pt x="0" y="258582"/>
                    </a:moveTo>
                    <a:lnTo>
                      <a:pt x="0" y="12562"/>
                    </a:lnTo>
                    <a:cubicBezTo>
                      <a:pt x="0" y="9230"/>
                      <a:pt x="1323" y="6035"/>
                      <a:pt x="3679" y="3680"/>
                    </a:cubicBezTo>
                    <a:cubicBezTo>
                      <a:pt x="6034" y="1324"/>
                      <a:pt x="9230" y="0"/>
                      <a:pt x="12561" y="0"/>
                    </a:cubicBezTo>
                    <a:lnTo>
                      <a:pt x="144455" y="0"/>
                    </a:lnTo>
                    <a:cubicBezTo>
                      <a:pt x="147787" y="0"/>
                      <a:pt x="150982" y="1324"/>
                      <a:pt x="153338" y="3680"/>
                    </a:cubicBezTo>
                    <a:cubicBezTo>
                      <a:pt x="155693" y="6035"/>
                      <a:pt x="157017" y="9230"/>
                      <a:pt x="157017" y="12562"/>
                    </a:cubicBezTo>
                    <a:lnTo>
                      <a:pt x="157017" y="25858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1503739" y="2378841"/>
                <a:ext cx="157017" cy="546338"/>
              </a:xfrm>
              <a:custGeom>
                <a:avLst/>
                <a:gdLst/>
                <a:ahLst/>
                <a:cxnLst/>
                <a:rect r="r" b="b" t="t" l="l"/>
                <a:pathLst>
                  <a:path h="546338" w="157017">
                    <a:moveTo>
                      <a:pt x="0" y="546338"/>
                    </a:moveTo>
                    <a:lnTo>
                      <a:pt x="0" y="12561"/>
                    </a:lnTo>
                    <a:cubicBezTo>
                      <a:pt x="0" y="9230"/>
                      <a:pt x="1324" y="6035"/>
                      <a:pt x="3679" y="3679"/>
                    </a:cubicBezTo>
                    <a:cubicBezTo>
                      <a:pt x="6035" y="1323"/>
                      <a:pt x="9230" y="0"/>
                      <a:pt x="12562" y="0"/>
                    </a:cubicBezTo>
                    <a:lnTo>
                      <a:pt x="144456" y="0"/>
                    </a:lnTo>
                    <a:cubicBezTo>
                      <a:pt x="147788" y="0"/>
                      <a:pt x="150982" y="1323"/>
                      <a:pt x="153338" y="3679"/>
                    </a:cubicBezTo>
                    <a:cubicBezTo>
                      <a:pt x="155694" y="6035"/>
                      <a:pt x="157017" y="9230"/>
                      <a:pt x="157017" y="12561"/>
                    </a:cubicBezTo>
                    <a:lnTo>
                      <a:pt x="157017" y="546338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2073192" y="2377286"/>
                <a:ext cx="157017" cy="547893"/>
              </a:xfrm>
              <a:custGeom>
                <a:avLst/>
                <a:gdLst/>
                <a:ahLst/>
                <a:cxnLst/>
                <a:rect r="r" b="b" t="t" l="l"/>
                <a:pathLst>
                  <a:path h="547893" w="157017">
                    <a:moveTo>
                      <a:pt x="0" y="547893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547893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2642644" y="2157568"/>
                <a:ext cx="157017" cy="767611"/>
              </a:xfrm>
              <a:custGeom>
                <a:avLst/>
                <a:gdLst/>
                <a:ahLst/>
                <a:cxnLst/>
                <a:rect r="r" b="b" t="t" l="l"/>
                <a:pathLst>
                  <a:path h="767611" w="157017">
                    <a:moveTo>
                      <a:pt x="0" y="767611"/>
                    </a:moveTo>
                    <a:lnTo>
                      <a:pt x="0" y="12562"/>
                    </a:lnTo>
                    <a:cubicBezTo>
                      <a:pt x="0" y="9230"/>
                      <a:pt x="1324" y="6035"/>
                      <a:pt x="3680" y="3680"/>
                    </a:cubicBezTo>
                    <a:cubicBezTo>
                      <a:pt x="6035" y="1324"/>
                      <a:pt x="9230" y="0"/>
                      <a:pt x="12562" y="0"/>
                    </a:cubicBezTo>
                    <a:lnTo>
                      <a:pt x="144456" y="0"/>
                    </a:lnTo>
                    <a:cubicBezTo>
                      <a:pt x="147788" y="0"/>
                      <a:pt x="150983" y="1324"/>
                      <a:pt x="153338" y="3680"/>
                    </a:cubicBezTo>
                    <a:cubicBezTo>
                      <a:pt x="155694" y="6035"/>
                      <a:pt x="157017" y="9230"/>
                      <a:pt x="157017" y="12562"/>
                    </a:cubicBezTo>
                    <a:lnTo>
                      <a:pt x="157017" y="767611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3212097" y="2130734"/>
                <a:ext cx="157017" cy="794445"/>
              </a:xfrm>
              <a:custGeom>
                <a:avLst/>
                <a:gdLst/>
                <a:ahLst/>
                <a:cxnLst/>
                <a:rect r="r" b="b" t="t" l="l"/>
                <a:pathLst>
                  <a:path h="794445" w="157017">
                    <a:moveTo>
                      <a:pt x="0" y="794445"/>
                    </a:moveTo>
                    <a:lnTo>
                      <a:pt x="0" y="12561"/>
                    </a:lnTo>
                    <a:cubicBezTo>
                      <a:pt x="0" y="9230"/>
                      <a:pt x="1323" y="6035"/>
                      <a:pt x="3679" y="3679"/>
                    </a:cubicBezTo>
                    <a:cubicBezTo>
                      <a:pt x="6035" y="1323"/>
                      <a:pt x="9230" y="0"/>
                      <a:pt x="12561" y="0"/>
                    </a:cubicBezTo>
                    <a:lnTo>
                      <a:pt x="144455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794445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3781549" y="2028112"/>
                <a:ext cx="157017" cy="897067"/>
              </a:xfrm>
              <a:custGeom>
                <a:avLst/>
                <a:gdLst/>
                <a:ahLst/>
                <a:cxnLst/>
                <a:rect r="r" b="b" t="t" l="l"/>
                <a:pathLst>
                  <a:path h="897067" w="157017">
                    <a:moveTo>
                      <a:pt x="0" y="897067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2" y="0"/>
                    </a:cubicBezTo>
                    <a:lnTo>
                      <a:pt x="144456" y="0"/>
                    </a:lnTo>
                    <a:cubicBezTo>
                      <a:pt x="147788" y="0"/>
                      <a:pt x="150983" y="1323"/>
                      <a:pt x="153338" y="3679"/>
                    </a:cubicBezTo>
                    <a:cubicBezTo>
                      <a:pt x="155694" y="6035"/>
                      <a:pt x="157018" y="9230"/>
                      <a:pt x="157018" y="12561"/>
                    </a:cubicBezTo>
                    <a:lnTo>
                      <a:pt x="157018" y="897067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4351002" y="1818377"/>
                <a:ext cx="157017" cy="1106802"/>
              </a:xfrm>
              <a:custGeom>
                <a:avLst/>
                <a:gdLst/>
                <a:ahLst/>
                <a:cxnLst/>
                <a:rect r="r" b="b" t="t" l="l"/>
                <a:pathLst>
                  <a:path h="1106802" w="157017">
                    <a:moveTo>
                      <a:pt x="0" y="1106802"/>
                    </a:moveTo>
                    <a:lnTo>
                      <a:pt x="0" y="12561"/>
                    </a:lnTo>
                    <a:cubicBezTo>
                      <a:pt x="0" y="5624"/>
                      <a:pt x="5624" y="0"/>
                      <a:pt x="12561" y="0"/>
                    </a:cubicBezTo>
                    <a:lnTo>
                      <a:pt x="144456" y="0"/>
                    </a:lnTo>
                    <a:cubicBezTo>
                      <a:pt x="151393" y="0"/>
                      <a:pt x="157017" y="5624"/>
                      <a:pt x="157017" y="12561"/>
                    </a:cubicBezTo>
                    <a:lnTo>
                      <a:pt x="157017" y="110680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4920454" y="456998"/>
                <a:ext cx="157017" cy="2468181"/>
              </a:xfrm>
              <a:custGeom>
                <a:avLst/>
                <a:gdLst/>
                <a:ahLst/>
                <a:cxnLst/>
                <a:rect r="r" b="b" t="t" l="l"/>
                <a:pathLst>
                  <a:path h="2468181" w="157017">
                    <a:moveTo>
                      <a:pt x="0" y="2468181"/>
                    </a:moveTo>
                    <a:lnTo>
                      <a:pt x="0" y="12562"/>
                    </a:lnTo>
                    <a:cubicBezTo>
                      <a:pt x="0" y="9230"/>
                      <a:pt x="1324" y="6035"/>
                      <a:pt x="3680" y="3679"/>
                    </a:cubicBezTo>
                    <a:cubicBezTo>
                      <a:pt x="6035" y="1324"/>
                      <a:pt x="9230" y="0"/>
                      <a:pt x="12562" y="0"/>
                    </a:cubicBezTo>
                    <a:lnTo>
                      <a:pt x="144456" y="0"/>
                    </a:lnTo>
                    <a:cubicBezTo>
                      <a:pt x="151394" y="0"/>
                      <a:pt x="157017" y="5624"/>
                      <a:pt x="157017" y="12562"/>
                    </a:cubicBezTo>
                    <a:lnTo>
                      <a:pt x="157017" y="2468181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3730841" y="5855660"/>
            <a:ext cx="3190220" cy="2395273"/>
          </a:xfrm>
          <a:custGeom>
            <a:avLst/>
            <a:gdLst/>
            <a:ahLst/>
            <a:cxnLst/>
            <a:rect r="r" b="b" t="t" l="l"/>
            <a:pathLst>
              <a:path h="2395273" w="3190220">
                <a:moveTo>
                  <a:pt x="0" y="0"/>
                </a:moveTo>
                <a:lnTo>
                  <a:pt x="3190220" y="0"/>
                </a:lnTo>
                <a:lnTo>
                  <a:pt x="3190220" y="2395274"/>
                </a:lnTo>
                <a:lnTo>
                  <a:pt x="0" y="2395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880" t="-23609" r="-49091" b="-22606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1001583" y="2306192"/>
            <a:ext cx="4203065" cy="336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SOCIAL MEDIA USAGE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795477" y="2296667"/>
            <a:ext cx="5144897" cy="336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PERSONAL CARBON CREDITS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0841" y="5855660"/>
            <a:ext cx="3190220" cy="2395273"/>
          </a:xfrm>
          <a:custGeom>
            <a:avLst/>
            <a:gdLst/>
            <a:ahLst/>
            <a:cxnLst/>
            <a:rect r="r" b="b" t="t" l="l"/>
            <a:pathLst>
              <a:path h="2395273" w="3190220">
                <a:moveTo>
                  <a:pt x="0" y="0"/>
                </a:moveTo>
                <a:lnTo>
                  <a:pt x="3190220" y="0"/>
                </a:lnTo>
                <a:lnTo>
                  <a:pt x="3190220" y="2395274"/>
                </a:lnTo>
                <a:lnTo>
                  <a:pt x="0" y="239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80" t="-23609" r="-49091" b="-226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5477" y="2296667"/>
            <a:ext cx="5144897" cy="336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PERSONAL CARBON CREDITS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43975" y="2239517"/>
            <a:ext cx="7921443" cy="604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05787" indent="-652894" lvl="1">
              <a:lnSpc>
                <a:spcPts val="7136"/>
              </a:lnSpc>
              <a:buFont typeface="Arial"/>
              <a:buChar char="•"/>
            </a:pPr>
            <a:r>
              <a:rPr lang="en-US" sz="6048">
                <a:solidFill>
                  <a:srgbClr val="000000"/>
                </a:solidFill>
                <a:latin typeface="Bobby Jones"/>
              </a:rPr>
              <a:t>MONTHLY FROM THE GOVERNMENT</a:t>
            </a:r>
          </a:p>
          <a:p>
            <a:pPr>
              <a:lnSpc>
                <a:spcPts val="2360"/>
              </a:lnSpc>
            </a:pPr>
          </a:p>
          <a:p>
            <a:pPr marL="1305787" indent="-652894" lvl="1">
              <a:lnSpc>
                <a:spcPts val="7136"/>
              </a:lnSpc>
              <a:buFont typeface="Arial"/>
              <a:buChar char="•"/>
            </a:pPr>
            <a:r>
              <a:rPr lang="en-US" sz="6048">
                <a:solidFill>
                  <a:srgbClr val="000000"/>
                </a:solidFill>
                <a:latin typeface="Bobby Jones"/>
              </a:rPr>
              <a:t>AT THE END OF THE MONTH: PAY IF OVER-BUDGET</a:t>
            </a:r>
          </a:p>
          <a:p>
            <a:pPr>
              <a:lnSpc>
                <a:spcPts val="2360"/>
              </a:lnSpc>
            </a:pPr>
          </a:p>
          <a:p>
            <a:pPr>
              <a:lnSpc>
                <a:spcPts val="713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30841" y="5855660"/>
            <a:ext cx="3190220" cy="2395273"/>
          </a:xfrm>
          <a:custGeom>
            <a:avLst/>
            <a:gdLst/>
            <a:ahLst/>
            <a:cxnLst/>
            <a:rect r="r" b="b" t="t" l="l"/>
            <a:pathLst>
              <a:path h="2395273" w="3190220">
                <a:moveTo>
                  <a:pt x="0" y="0"/>
                </a:moveTo>
                <a:lnTo>
                  <a:pt x="3190220" y="0"/>
                </a:lnTo>
                <a:lnTo>
                  <a:pt x="3190220" y="2395274"/>
                </a:lnTo>
                <a:lnTo>
                  <a:pt x="0" y="239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880" t="-23609" r="-49091" b="-226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95477" y="2296667"/>
            <a:ext cx="5144897" cy="336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PERSONAL CARBON CREDITS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43975" y="2239517"/>
            <a:ext cx="7921443" cy="69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05787" indent="-652894" lvl="1">
              <a:lnSpc>
                <a:spcPts val="7136"/>
              </a:lnSpc>
              <a:buFont typeface="Arial"/>
              <a:buChar char="•"/>
            </a:pPr>
            <a:r>
              <a:rPr lang="en-US" sz="6048">
                <a:solidFill>
                  <a:srgbClr val="000000"/>
                </a:solidFill>
                <a:latin typeface="Bobby Jones"/>
              </a:rPr>
              <a:t>MONTHLY FROM THE GOVERNMENT</a:t>
            </a:r>
          </a:p>
          <a:p>
            <a:pPr>
              <a:lnSpc>
                <a:spcPts val="2360"/>
              </a:lnSpc>
            </a:pPr>
          </a:p>
          <a:p>
            <a:pPr marL="1305787" indent="-652894" lvl="1">
              <a:lnSpc>
                <a:spcPts val="7136"/>
              </a:lnSpc>
              <a:buFont typeface="Arial"/>
              <a:buChar char="•"/>
            </a:pPr>
            <a:r>
              <a:rPr lang="en-US" sz="6048">
                <a:solidFill>
                  <a:srgbClr val="000000"/>
                </a:solidFill>
                <a:latin typeface="Bobby Jones"/>
              </a:rPr>
              <a:t>AT THE END OF THE MONTH: PAY IF OVER-BUDGET</a:t>
            </a:r>
          </a:p>
          <a:p>
            <a:pPr>
              <a:lnSpc>
                <a:spcPts val="2360"/>
              </a:lnSpc>
            </a:pPr>
          </a:p>
          <a:p>
            <a:pPr marL="1305787" indent="-652894" lvl="1">
              <a:lnSpc>
                <a:spcPts val="7136"/>
              </a:lnSpc>
              <a:buFont typeface="Arial"/>
              <a:buChar char="•"/>
            </a:pPr>
            <a:r>
              <a:rPr lang="en-US" sz="6048">
                <a:solidFill>
                  <a:srgbClr val="FF5757"/>
                </a:solidFill>
                <a:latin typeface="Bobby Jones"/>
              </a:rPr>
              <a:t>OFFSET </a:t>
            </a:r>
            <a:r>
              <a:rPr lang="en-US" sz="6048">
                <a:solidFill>
                  <a:srgbClr val="000000"/>
                </a:solidFill>
                <a:latin typeface="Bobby Jones"/>
              </a:rPr>
              <a:t>TO INCREASE BUDGET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29425" y="1028700"/>
            <a:ext cx="462915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5509" y="1302714"/>
            <a:ext cx="3736981" cy="7681572"/>
          </a:xfrm>
          <a:custGeom>
            <a:avLst/>
            <a:gdLst/>
            <a:ahLst/>
            <a:cxnLst/>
            <a:rect r="r" b="b" t="t" l="l"/>
            <a:pathLst>
              <a:path h="7681572" w="3736981">
                <a:moveTo>
                  <a:pt x="0" y="0"/>
                </a:moveTo>
                <a:lnTo>
                  <a:pt x="3736982" y="0"/>
                </a:lnTo>
                <a:lnTo>
                  <a:pt x="3736982" y="7681572"/>
                </a:lnTo>
                <a:lnTo>
                  <a:pt x="0" y="768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130352"/>
            <a:ext cx="3738336" cy="212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KEEP TRACK OF SOCIAL MEDIA USAGE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3738336" cy="212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DIGITAL CARBON FOOTPRINT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82486" y="7130352"/>
            <a:ext cx="3738336" cy="212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USER-FRIENDLY &amp; EASY UI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2486" y="1057275"/>
            <a:ext cx="3738336" cy="212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PERSONAL CARBON CREDITS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292265" y="2972082"/>
            <a:ext cx="1284156" cy="1336161"/>
            <a:chOff x="0" y="0"/>
            <a:chExt cx="1804192" cy="1877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4192" cy="1877256"/>
            </a:xfrm>
            <a:custGeom>
              <a:avLst/>
              <a:gdLst/>
              <a:ahLst/>
              <a:cxnLst/>
              <a:rect r="r" b="b" t="t" l="l"/>
              <a:pathLst>
                <a:path h="1877256" w="1804192">
                  <a:moveTo>
                    <a:pt x="902096" y="0"/>
                  </a:moveTo>
                  <a:cubicBezTo>
                    <a:pt x="403882" y="0"/>
                    <a:pt x="0" y="420238"/>
                    <a:pt x="0" y="938628"/>
                  </a:cubicBezTo>
                  <a:cubicBezTo>
                    <a:pt x="0" y="1457018"/>
                    <a:pt x="403882" y="1877256"/>
                    <a:pt x="902096" y="1877256"/>
                  </a:cubicBezTo>
                  <a:cubicBezTo>
                    <a:pt x="1400310" y="1877256"/>
                    <a:pt x="1804192" y="1457018"/>
                    <a:pt x="1804192" y="938628"/>
                  </a:cubicBezTo>
                  <a:cubicBezTo>
                    <a:pt x="1804192" y="420238"/>
                    <a:pt x="1400310" y="0"/>
                    <a:pt x="902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1651792" cy="1724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660276" y="3555976"/>
            <a:ext cx="1631989" cy="845248"/>
            <a:chOff x="0" y="0"/>
            <a:chExt cx="1711828" cy="8865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1828" cy="886598"/>
            </a:xfrm>
            <a:custGeom>
              <a:avLst/>
              <a:gdLst/>
              <a:ahLst/>
              <a:cxnLst/>
              <a:rect r="r" b="b" t="t" l="l"/>
              <a:pathLst>
                <a:path h="886598" w="1711828">
                  <a:moveTo>
                    <a:pt x="855914" y="0"/>
                  </a:moveTo>
                  <a:cubicBezTo>
                    <a:pt x="383206" y="0"/>
                    <a:pt x="0" y="198472"/>
                    <a:pt x="0" y="443299"/>
                  </a:cubicBezTo>
                  <a:cubicBezTo>
                    <a:pt x="0" y="688127"/>
                    <a:pt x="383206" y="886598"/>
                    <a:pt x="855914" y="886598"/>
                  </a:cubicBezTo>
                  <a:cubicBezTo>
                    <a:pt x="1328622" y="886598"/>
                    <a:pt x="1711828" y="688127"/>
                    <a:pt x="1711828" y="443299"/>
                  </a:cubicBezTo>
                  <a:cubicBezTo>
                    <a:pt x="1711828" y="198472"/>
                    <a:pt x="1328622" y="0"/>
                    <a:pt x="855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1559428" cy="73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500666" y="2600411"/>
            <a:ext cx="3356929" cy="830666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027209" y="6856513"/>
            <a:ext cx="2455276" cy="911460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4767036" y="5825137"/>
            <a:ext cx="2791423" cy="1611629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750368" y="2568631"/>
            <a:ext cx="2997785" cy="1249367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5509" y="1302714"/>
            <a:ext cx="3736981" cy="7681572"/>
          </a:xfrm>
          <a:custGeom>
            <a:avLst/>
            <a:gdLst/>
            <a:ahLst/>
            <a:cxnLst/>
            <a:rect r="r" b="b" t="t" l="l"/>
            <a:pathLst>
              <a:path h="7681572" w="3736981">
                <a:moveTo>
                  <a:pt x="0" y="0"/>
                </a:moveTo>
                <a:lnTo>
                  <a:pt x="3736982" y="0"/>
                </a:lnTo>
                <a:lnTo>
                  <a:pt x="3736982" y="7681572"/>
                </a:lnTo>
                <a:lnTo>
                  <a:pt x="0" y="768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130352"/>
            <a:ext cx="3738336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STATS COMPARISON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3738336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TOTAL AMOUNT OF SAVED CO2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23851" y="7130352"/>
            <a:ext cx="5196971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FACTS ABOUT ENVIRONMENTALISM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82486" y="1057275"/>
            <a:ext cx="3738336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17F54"/>
                </a:solidFill>
                <a:latin typeface="Bobby Jones"/>
              </a:rPr>
              <a:t>TRACK WEEK BY WEEK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28346" y="1571863"/>
            <a:ext cx="1136871" cy="701389"/>
            <a:chOff x="0" y="0"/>
            <a:chExt cx="1597261" cy="9854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7261" cy="985425"/>
            </a:xfrm>
            <a:custGeom>
              <a:avLst/>
              <a:gdLst/>
              <a:ahLst/>
              <a:cxnLst/>
              <a:rect r="r" b="b" t="t" l="l"/>
              <a:pathLst>
                <a:path h="985425" w="1597261">
                  <a:moveTo>
                    <a:pt x="798631" y="0"/>
                  </a:moveTo>
                  <a:cubicBezTo>
                    <a:pt x="357559" y="0"/>
                    <a:pt x="0" y="220595"/>
                    <a:pt x="0" y="492713"/>
                  </a:cubicBezTo>
                  <a:cubicBezTo>
                    <a:pt x="0" y="764830"/>
                    <a:pt x="357559" y="985425"/>
                    <a:pt x="798631" y="985425"/>
                  </a:cubicBezTo>
                  <a:cubicBezTo>
                    <a:pt x="1239702" y="985425"/>
                    <a:pt x="1597261" y="764830"/>
                    <a:pt x="1597261" y="492713"/>
                  </a:cubicBezTo>
                  <a:cubicBezTo>
                    <a:pt x="1597261" y="220595"/>
                    <a:pt x="1239702" y="0"/>
                    <a:pt x="798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1444861" cy="833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75128" y="2853429"/>
            <a:ext cx="1631989" cy="845248"/>
            <a:chOff x="0" y="0"/>
            <a:chExt cx="1711828" cy="8865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1828" cy="886598"/>
            </a:xfrm>
            <a:custGeom>
              <a:avLst/>
              <a:gdLst/>
              <a:ahLst/>
              <a:cxnLst/>
              <a:rect r="r" b="b" t="t" l="l"/>
              <a:pathLst>
                <a:path h="886598" w="1711828">
                  <a:moveTo>
                    <a:pt x="855914" y="0"/>
                  </a:moveTo>
                  <a:cubicBezTo>
                    <a:pt x="383206" y="0"/>
                    <a:pt x="0" y="198472"/>
                    <a:pt x="0" y="443299"/>
                  </a:cubicBezTo>
                  <a:cubicBezTo>
                    <a:pt x="0" y="688127"/>
                    <a:pt x="383206" y="886598"/>
                    <a:pt x="855914" y="886598"/>
                  </a:cubicBezTo>
                  <a:cubicBezTo>
                    <a:pt x="1328622" y="886598"/>
                    <a:pt x="1711828" y="688127"/>
                    <a:pt x="1711828" y="443299"/>
                  </a:cubicBezTo>
                  <a:cubicBezTo>
                    <a:pt x="1711828" y="198472"/>
                    <a:pt x="1328622" y="0"/>
                    <a:pt x="8559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1559428" cy="73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0520499" y="1759299"/>
            <a:ext cx="2961987" cy="163258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0599340" y="7765767"/>
            <a:ext cx="1424511" cy="11608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4767036" y="6743246"/>
            <a:ext cx="2900396" cy="693519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750368" y="2568631"/>
            <a:ext cx="2959777" cy="506467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512011" y="6139297"/>
            <a:ext cx="2484770" cy="845248"/>
            <a:chOff x="0" y="0"/>
            <a:chExt cx="2606329" cy="8865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06329" cy="886598"/>
            </a:xfrm>
            <a:custGeom>
              <a:avLst/>
              <a:gdLst/>
              <a:ahLst/>
              <a:cxnLst/>
              <a:rect r="r" b="b" t="t" l="l"/>
              <a:pathLst>
                <a:path h="886598" w="2606329">
                  <a:moveTo>
                    <a:pt x="1303164" y="0"/>
                  </a:moveTo>
                  <a:cubicBezTo>
                    <a:pt x="583447" y="0"/>
                    <a:pt x="0" y="198472"/>
                    <a:pt x="0" y="443299"/>
                  </a:cubicBezTo>
                  <a:cubicBezTo>
                    <a:pt x="0" y="688127"/>
                    <a:pt x="583447" y="886598"/>
                    <a:pt x="1303164" y="886598"/>
                  </a:cubicBezTo>
                  <a:cubicBezTo>
                    <a:pt x="2022882" y="886598"/>
                    <a:pt x="2606329" y="688127"/>
                    <a:pt x="2606329" y="443299"/>
                  </a:cubicBezTo>
                  <a:cubicBezTo>
                    <a:pt x="2606329" y="198472"/>
                    <a:pt x="2022882" y="0"/>
                    <a:pt x="13031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2453929" cy="734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9634" y="2269255"/>
            <a:ext cx="11068732" cy="6493656"/>
          </a:xfrm>
          <a:custGeom>
            <a:avLst/>
            <a:gdLst/>
            <a:ahLst/>
            <a:cxnLst/>
            <a:rect r="r" b="b" t="t" l="l"/>
            <a:pathLst>
              <a:path h="6493656" w="11068732">
                <a:moveTo>
                  <a:pt x="0" y="0"/>
                </a:moveTo>
                <a:lnTo>
                  <a:pt x="11068732" y="0"/>
                </a:lnTo>
                <a:lnTo>
                  <a:pt x="11068732" y="6493656"/>
                </a:lnTo>
                <a:lnTo>
                  <a:pt x="0" y="6493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9634" y="1581239"/>
            <a:ext cx="11068732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ALL POWERED BY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16898"/>
            <a:ext cx="16230600" cy="6360452"/>
          </a:xfrm>
          <a:custGeom>
            <a:avLst/>
            <a:gdLst/>
            <a:ahLst/>
            <a:cxnLst/>
            <a:rect r="r" b="b" t="t" l="l"/>
            <a:pathLst>
              <a:path h="6360452" w="16230600">
                <a:moveTo>
                  <a:pt x="0" y="0"/>
                </a:moveTo>
                <a:lnTo>
                  <a:pt x="16230600" y="0"/>
                </a:lnTo>
                <a:lnTo>
                  <a:pt x="16230600" y="6360452"/>
                </a:lnTo>
                <a:lnTo>
                  <a:pt x="0" y="636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19903" y="5035721"/>
            <a:ext cx="1766688" cy="914161"/>
            <a:chOff x="0" y="0"/>
            <a:chExt cx="1853117" cy="9588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3117" cy="958883"/>
            </a:xfrm>
            <a:custGeom>
              <a:avLst/>
              <a:gdLst/>
              <a:ahLst/>
              <a:cxnLst/>
              <a:rect r="r" b="b" t="t" l="l"/>
              <a:pathLst>
                <a:path h="958883" w="1853117">
                  <a:moveTo>
                    <a:pt x="926558" y="0"/>
                  </a:moveTo>
                  <a:cubicBezTo>
                    <a:pt x="414834" y="0"/>
                    <a:pt x="0" y="214653"/>
                    <a:pt x="0" y="479441"/>
                  </a:cubicBezTo>
                  <a:cubicBezTo>
                    <a:pt x="0" y="744229"/>
                    <a:pt x="414834" y="958883"/>
                    <a:pt x="926558" y="958883"/>
                  </a:cubicBezTo>
                  <a:cubicBezTo>
                    <a:pt x="1438282" y="958883"/>
                    <a:pt x="1853117" y="744229"/>
                    <a:pt x="1853117" y="479441"/>
                  </a:cubicBezTo>
                  <a:cubicBezTo>
                    <a:pt x="1853117" y="214653"/>
                    <a:pt x="1438282" y="0"/>
                    <a:pt x="926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1700717" cy="80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4729666" y="4694413"/>
            <a:ext cx="996872" cy="490527"/>
          </a:xfrm>
          <a:prstGeom prst="line">
            <a:avLst/>
          </a:prstGeom>
          <a:ln cap="flat" w="66675">
            <a:solidFill>
              <a:srgbClr val="2D8BB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750226"/>
            <a:ext cx="16230600" cy="2314403"/>
          </a:xfrm>
          <a:custGeom>
            <a:avLst/>
            <a:gdLst/>
            <a:ahLst/>
            <a:cxnLst/>
            <a:rect r="r" b="b" t="t" l="l"/>
            <a:pathLst>
              <a:path h="2314403" w="16230600">
                <a:moveTo>
                  <a:pt x="0" y="0"/>
                </a:moveTo>
                <a:lnTo>
                  <a:pt x="16230600" y="0"/>
                </a:lnTo>
                <a:lnTo>
                  <a:pt x="16230600" y="2314403"/>
                </a:lnTo>
                <a:lnTo>
                  <a:pt x="0" y="2314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8" t="0" r="-331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65050" y="3417496"/>
            <a:ext cx="4235803" cy="1310096"/>
          </a:xfrm>
          <a:custGeom>
            <a:avLst/>
            <a:gdLst/>
            <a:ahLst/>
            <a:cxnLst/>
            <a:rect r="r" b="b" t="t" l="l"/>
            <a:pathLst>
              <a:path h="1310096" w="4235803">
                <a:moveTo>
                  <a:pt x="0" y="0"/>
                </a:moveTo>
                <a:lnTo>
                  <a:pt x="4235803" y="0"/>
                </a:lnTo>
                <a:lnTo>
                  <a:pt x="4235803" y="1310096"/>
                </a:lnTo>
                <a:lnTo>
                  <a:pt x="0" y="1310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66675" cap="rnd">
            <a:solidFill>
              <a:srgbClr val="2D8BBA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475944" y="9757588"/>
            <a:ext cx="3963829" cy="179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0"/>
              </a:lnSpc>
              <a:spcBef>
                <a:spcPct val="0"/>
              </a:spcBef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HTTPS://CLOUD.GOOGLE.COM/SUSTAINABILITY/REGION-CARBON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794472" y="2002737"/>
            <a:ext cx="2005335" cy="914161"/>
            <a:chOff x="0" y="0"/>
            <a:chExt cx="2103439" cy="9588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03439" cy="958883"/>
            </a:xfrm>
            <a:custGeom>
              <a:avLst/>
              <a:gdLst/>
              <a:ahLst/>
              <a:cxnLst/>
              <a:rect r="r" b="b" t="t" l="l"/>
              <a:pathLst>
                <a:path h="958883" w="2103439">
                  <a:moveTo>
                    <a:pt x="1051719" y="0"/>
                  </a:moveTo>
                  <a:cubicBezTo>
                    <a:pt x="470871" y="0"/>
                    <a:pt x="0" y="214653"/>
                    <a:pt x="0" y="479441"/>
                  </a:cubicBezTo>
                  <a:cubicBezTo>
                    <a:pt x="0" y="744229"/>
                    <a:pt x="470871" y="958883"/>
                    <a:pt x="1051719" y="958883"/>
                  </a:cubicBezTo>
                  <a:cubicBezTo>
                    <a:pt x="1632568" y="958883"/>
                    <a:pt x="2103439" y="744229"/>
                    <a:pt x="2103439" y="479441"/>
                  </a:cubicBezTo>
                  <a:cubicBezTo>
                    <a:pt x="2103439" y="214653"/>
                    <a:pt x="1632568" y="0"/>
                    <a:pt x="10517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2D8BBA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1951039" cy="80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2220" y="1843730"/>
            <a:ext cx="3883560" cy="3753298"/>
          </a:xfrm>
          <a:custGeom>
            <a:avLst/>
            <a:gdLst/>
            <a:ahLst/>
            <a:cxnLst/>
            <a:rect r="r" b="b" t="t" l="l"/>
            <a:pathLst>
              <a:path h="3753298" w="3883560">
                <a:moveTo>
                  <a:pt x="0" y="0"/>
                </a:moveTo>
                <a:lnTo>
                  <a:pt x="3883560" y="0"/>
                </a:lnTo>
                <a:lnTo>
                  <a:pt x="3883560" y="3753298"/>
                </a:lnTo>
                <a:lnTo>
                  <a:pt x="0" y="3753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614" t="0" r="-3520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7267351" y="1843730"/>
            <a:ext cx="3753298" cy="37532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80385" y="1843730"/>
            <a:ext cx="3883560" cy="3753298"/>
          </a:xfrm>
          <a:custGeom>
            <a:avLst/>
            <a:gdLst/>
            <a:ahLst/>
            <a:cxnLst/>
            <a:rect r="r" b="b" t="t" l="l"/>
            <a:pathLst>
              <a:path h="3753298" w="3883560">
                <a:moveTo>
                  <a:pt x="0" y="0"/>
                </a:moveTo>
                <a:lnTo>
                  <a:pt x="3883560" y="0"/>
                </a:lnTo>
                <a:lnTo>
                  <a:pt x="3883560" y="3753298"/>
                </a:lnTo>
                <a:lnTo>
                  <a:pt x="0" y="3753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614" t="0" r="-3520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942831" y="1843730"/>
            <a:ext cx="3753298" cy="375329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526046" y="1843730"/>
            <a:ext cx="3883560" cy="3753298"/>
          </a:xfrm>
          <a:custGeom>
            <a:avLst/>
            <a:gdLst/>
            <a:ahLst/>
            <a:cxnLst/>
            <a:rect r="r" b="b" t="t" l="l"/>
            <a:pathLst>
              <a:path h="3753298" w="3883560">
                <a:moveTo>
                  <a:pt x="0" y="0"/>
                </a:moveTo>
                <a:lnTo>
                  <a:pt x="3883560" y="0"/>
                </a:lnTo>
                <a:lnTo>
                  <a:pt x="3883560" y="3753298"/>
                </a:lnTo>
                <a:lnTo>
                  <a:pt x="0" y="3753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614" t="0" r="-3520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2591177" y="1843730"/>
            <a:ext cx="3753298" cy="375329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55805" y="5840667"/>
            <a:ext cx="2927350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ANDREAS</a:t>
            </a:r>
          </a:p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TSOUCHLOS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12944" y="5840667"/>
            <a:ext cx="5462111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JANNIS</a:t>
            </a:r>
          </a:p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TSOUCHLOS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36770" y="5840667"/>
            <a:ext cx="5462111" cy="1432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4"/>
              </a:lnSpc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HOANG NAM</a:t>
            </a:r>
          </a:p>
          <a:p>
            <a:pPr algn="ctr">
              <a:lnSpc>
                <a:spcPts val="5504"/>
              </a:lnSpc>
              <a:spcBef>
                <a:spcPct val="0"/>
              </a:spcBef>
            </a:pPr>
            <a:r>
              <a:rPr lang="en-US" sz="5049">
                <a:solidFill>
                  <a:srgbClr val="3C3836"/>
                </a:solidFill>
                <a:latin typeface="Bobby Jones"/>
              </a:rPr>
              <a:t>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0931" y="7917145"/>
            <a:ext cx="7206139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CTRL-ALT-DEFEAT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609" y="2916199"/>
            <a:ext cx="4146895" cy="4146895"/>
          </a:xfrm>
          <a:custGeom>
            <a:avLst/>
            <a:gdLst/>
            <a:ahLst/>
            <a:cxnLst/>
            <a:rect r="r" b="b" t="t" l="l"/>
            <a:pathLst>
              <a:path h="4146895" w="4146895">
                <a:moveTo>
                  <a:pt x="0" y="0"/>
                </a:moveTo>
                <a:lnTo>
                  <a:pt x="4146895" y="0"/>
                </a:lnTo>
                <a:lnTo>
                  <a:pt x="4146895" y="4146896"/>
                </a:lnTo>
                <a:lnTo>
                  <a:pt x="0" y="4146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8150" y="2643797"/>
            <a:ext cx="4691700" cy="4691700"/>
          </a:xfrm>
          <a:custGeom>
            <a:avLst/>
            <a:gdLst/>
            <a:ahLst/>
            <a:cxnLst/>
            <a:rect r="r" b="b" t="t" l="l"/>
            <a:pathLst>
              <a:path h="4691700" w="4691700">
                <a:moveTo>
                  <a:pt x="0" y="0"/>
                </a:moveTo>
                <a:lnTo>
                  <a:pt x="4691700" y="0"/>
                </a:lnTo>
                <a:lnTo>
                  <a:pt x="4691700" y="4691700"/>
                </a:lnTo>
                <a:lnTo>
                  <a:pt x="0" y="4691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8689" y="1502891"/>
            <a:ext cx="2704964" cy="5560204"/>
          </a:xfrm>
          <a:custGeom>
            <a:avLst/>
            <a:gdLst/>
            <a:ahLst/>
            <a:cxnLst/>
            <a:rect r="r" b="b" t="t" l="l"/>
            <a:pathLst>
              <a:path h="5560204" w="2704964">
                <a:moveTo>
                  <a:pt x="0" y="0"/>
                </a:moveTo>
                <a:lnTo>
                  <a:pt x="2704964" y="0"/>
                </a:lnTo>
                <a:lnTo>
                  <a:pt x="2704964" y="5560204"/>
                </a:lnTo>
                <a:lnTo>
                  <a:pt x="0" y="5560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6777" y="7228424"/>
            <a:ext cx="4226560" cy="85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  <a:spcBef>
                <a:spcPct val="0"/>
              </a:spcBef>
            </a:pPr>
            <a:r>
              <a:rPr lang="en-US" sz="6050">
                <a:solidFill>
                  <a:srgbClr val="317F54"/>
                </a:solidFill>
                <a:latin typeface="Bobby Jones"/>
              </a:rPr>
              <a:t>ENVIRONMENT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9759" y="7228424"/>
            <a:ext cx="5628481" cy="85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  <a:spcBef>
                <a:spcPct val="0"/>
              </a:spcBef>
            </a:pPr>
            <a:r>
              <a:rPr lang="en-US" sz="6050">
                <a:solidFill>
                  <a:srgbClr val="317F54"/>
                </a:solidFill>
                <a:latin typeface="Bobby Jones"/>
              </a:rPr>
              <a:t>DIGITAL WELLBEING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15716" y="7228424"/>
            <a:ext cx="4730909" cy="856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4"/>
              </a:lnSpc>
              <a:spcBef>
                <a:spcPct val="0"/>
              </a:spcBef>
            </a:pPr>
            <a:r>
              <a:rPr lang="en-US" sz="6050">
                <a:solidFill>
                  <a:srgbClr val="317F54"/>
                </a:solidFill>
                <a:latin typeface="Bobby Jones"/>
              </a:rPr>
              <a:t>USER-FRIENDLY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9897" y="2528085"/>
            <a:ext cx="7228205" cy="2403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7"/>
              </a:lnSpc>
            </a:pPr>
            <a:r>
              <a:rPr lang="en-US" sz="8049">
                <a:solidFill>
                  <a:srgbClr val="317F54"/>
                </a:solidFill>
                <a:latin typeface="Bobby Jones"/>
              </a:rPr>
              <a:t>stick to reality.</a:t>
            </a:r>
          </a:p>
          <a:p>
            <a:pPr algn="ctr">
              <a:lnSpc>
                <a:spcPts val="9335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t</a:t>
            </a:r>
            <a:r>
              <a:rPr lang="en-US" sz="8047">
                <a:solidFill>
                  <a:srgbClr val="317F54"/>
                </a:solidFill>
                <a:latin typeface="Bobby Jones"/>
              </a:rPr>
              <a:t>HE G</a:t>
            </a:r>
            <a:r>
              <a:rPr lang="en-US" sz="8047" u="sng">
                <a:solidFill>
                  <a:srgbClr val="00BF63"/>
                </a:solidFill>
                <a:latin typeface="Bobby Jones"/>
              </a:rPr>
              <a:t>EC</a:t>
            </a:r>
            <a:r>
              <a:rPr lang="en-US" sz="8047">
                <a:solidFill>
                  <a:srgbClr val="317F54"/>
                </a:solidFill>
                <a:latin typeface="Bobby Jones"/>
              </a:rPr>
              <a:t>K</a:t>
            </a:r>
            <a:r>
              <a:rPr lang="en-US" sz="8047" u="sng">
                <a:solidFill>
                  <a:srgbClr val="00BF63"/>
                </a:solidFill>
                <a:latin typeface="Bobby Jones"/>
              </a:rPr>
              <a:t>O</a:t>
            </a:r>
            <a:r>
              <a:rPr lang="en-US" sz="8047">
                <a:solidFill>
                  <a:srgbClr val="317F54"/>
                </a:solidFill>
                <a:latin typeface="Bobby Jones"/>
              </a:rPr>
              <a:t> WAY.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387672" y="5114925"/>
            <a:ext cx="3512657" cy="2943222"/>
          </a:xfrm>
          <a:custGeom>
            <a:avLst/>
            <a:gdLst/>
            <a:ahLst/>
            <a:cxnLst/>
            <a:rect r="r" b="b" t="t" l="l"/>
            <a:pathLst>
              <a:path h="2943222" w="3512657">
                <a:moveTo>
                  <a:pt x="0" y="0"/>
                </a:moveTo>
                <a:lnTo>
                  <a:pt x="3512656" y="0"/>
                </a:lnTo>
                <a:lnTo>
                  <a:pt x="3512656" y="2943222"/>
                </a:lnTo>
                <a:lnTo>
                  <a:pt x="0" y="294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51965" y="8077197"/>
            <a:ext cx="2984070" cy="550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1"/>
              </a:lnSpc>
              <a:spcBef>
                <a:spcPct val="0"/>
              </a:spcBef>
            </a:pPr>
            <a:r>
              <a:rPr lang="en-US" sz="3763">
                <a:solidFill>
                  <a:srgbClr val="317F54"/>
                </a:solidFill>
                <a:latin typeface="Bobby Jones"/>
              </a:rPr>
              <a:t>CARBON GECKO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3994" y="4231593"/>
            <a:ext cx="2894899" cy="2894899"/>
          </a:xfrm>
          <a:custGeom>
            <a:avLst/>
            <a:gdLst/>
            <a:ahLst/>
            <a:cxnLst/>
            <a:rect r="r" b="b" t="t" l="l"/>
            <a:pathLst>
              <a:path h="2894899" w="2894899">
                <a:moveTo>
                  <a:pt x="0" y="0"/>
                </a:moveTo>
                <a:lnTo>
                  <a:pt x="2894900" y="0"/>
                </a:lnTo>
                <a:lnTo>
                  <a:pt x="2894900" y="2894899"/>
                </a:lnTo>
                <a:lnTo>
                  <a:pt x="0" y="2894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0391" y="7750856"/>
            <a:ext cx="1507444" cy="1507444"/>
          </a:xfrm>
          <a:custGeom>
            <a:avLst/>
            <a:gdLst/>
            <a:ahLst/>
            <a:cxnLst/>
            <a:rect r="r" b="b" t="t" l="l"/>
            <a:pathLst>
              <a:path h="1507444" w="1507444">
                <a:moveTo>
                  <a:pt x="0" y="0"/>
                </a:moveTo>
                <a:lnTo>
                  <a:pt x="1507443" y="0"/>
                </a:lnTo>
                <a:lnTo>
                  <a:pt x="1507443" y="1507444"/>
                </a:lnTo>
                <a:lnTo>
                  <a:pt x="0" y="1507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1504" y="553832"/>
            <a:ext cx="1727019" cy="1727019"/>
          </a:xfrm>
          <a:custGeom>
            <a:avLst/>
            <a:gdLst/>
            <a:ahLst/>
            <a:cxnLst/>
            <a:rect r="r" b="b" t="t" l="l"/>
            <a:pathLst>
              <a:path h="1727019" w="1727019">
                <a:moveTo>
                  <a:pt x="0" y="0"/>
                </a:moveTo>
                <a:lnTo>
                  <a:pt x="1727019" y="0"/>
                </a:lnTo>
                <a:lnTo>
                  <a:pt x="1727019" y="1727019"/>
                </a:lnTo>
                <a:lnTo>
                  <a:pt x="0" y="1727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50448" y="1028700"/>
            <a:ext cx="1336445" cy="1336445"/>
          </a:xfrm>
          <a:custGeom>
            <a:avLst/>
            <a:gdLst/>
            <a:ahLst/>
            <a:cxnLst/>
            <a:rect r="r" b="b" t="t" l="l"/>
            <a:pathLst>
              <a:path h="1336445" w="1336445">
                <a:moveTo>
                  <a:pt x="0" y="0"/>
                </a:moveTo>
                <a:lnTo>
                  <a:pt x="1336445" y="0"/>
                </a:lnTo>
                <a:lnTo>
                  <a:pt x="1336445" y="1336445"/>
                </a:lnTo>
                <a:lnTo>
                  <a:pt x="0" y="13364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9685" y="1757436"/>
            <a:ext cx="2332035" cy="2332035"/>
          </a:xfrm>
          <a:custGeom>
            <a:avLst/>
            <a:gdLst/>
            <a:ahLst/>
            <a:cxnLst/>
            <a:rect r="r" b="b" t="t" l="l"/>
            <a:pathLst>
              <a:path h="2332035" w="2332035">
                <a:moveTo>
                  <a:pt x="0" y="0"/>
                </a:moveTo>
                <a:lnTo>
                  <a:pt x="2332036" y="0"/>
                </a:lnTo>
                <a:lnTo>
                  <a:pt x="2332036" y="2332035"/>
                </a:lnTo>
                <a:lnTo>
                  <a:pt x="0" y="2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4809" y="6458697"/>
            <a:ext cx="2995439" cy="2977888"/>
          </a:xfrm>
          <a:custGeom>
            <a:avLst/>
            <a:gdLst/>
            <a:ahLst/>
            <a:cxnLst/>
            <a:rect r="r" b="b" t="t" l="l"/>
            <a:pathLst>
              <a:path h="2977888" w="2995439">
                <a:moveTo>
                  <a:pt x="0" y="0"/>
                </a:moveTo>
                <a:lnTo>
                  <a:pt x="2995440" y="0"/>
                </a:lnTo>
                <a:lnTo>
                  <a:pt x="2995440" y="2977888"/>
                </a:lnTo>
                <a:lnTo>
                  <a:pt x="0" y="2977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03822" y="4034632"/>
            <a:ext cx="9520172" cy="227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SOCIAL MEDIA</a:t>
            </a:r>
          </a:p>
          <a:p>
            <a:pPr algn="ctr">
              <a:lnSpc>
                <a:spcPts val="8772"/>
              </a:lnSpc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CONSUMPTION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16458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54935" y="3345770"/>
            <a:ext cx="2378130" cy="2378130"/>
          </a:xfrm>
          <a:custGeom>
            <a:avLst/>
            <a:gdLst/>
            <a:ahLst/>
            <a:cxnLst/>
            <a:rect r="r" b="b" t="t" l="l"/>
            <a:pathLst>
              <a:path h="2378130" w="2378130">
                <a:moveTo>
                  <a:pt x="0" y="0"/>
                </a:moveTo>
                <a:lnTo>
                  <a:pt x="2378130" y="0"/>
                </a:lnTo>
                <a:lnTo>
                  <a:pt x="2378130" y="2378130"/>
                </a:lnTo>
                <a:lnTo>
                  <a:pt x="0" y="237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87974" y="7481016"/>
            <a:ext cx="371205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SERVERS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16458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4946" y="3931229"/>
            <a:ext cx="2287303" cy="1212271"/>
          </a:xfrm>
          <a:custGeom>
            <a:avLst/>
            <a:gdLst/>
            <a:ahLst/>
            <a:cxnLst/>
            <a:rect r="r" b="b" t="t" l="l"/>
            <a:pathLst>
              <a:path h="1212271" w="2287303">
                <a:moveTo>
                  <a:pt x="0" y="0"/>
                </a:moveTo>
                <a:lnTo>
                  <a:pt x="2287303" y="0"/>
                </a:lnTo>
                <a:lnTo>
                  <a:pt x="2287303" y="1212271"/>
                </a:lnTo>
                <a:lnTo>
                  <a:pt x="0" y="121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87974" y="7481016"/>
            <a:ext cx="371205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SERVERS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3206" y="2810545"/>
            <a:ext cx="2686050" cy="328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LOGIN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REFRESH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UPLOAD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3665" y="7481016"/>
            <a:ext cx="422513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REQUESTS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16458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87974" y="7481016"/>
            <a:ext cx="371205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SERVERS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53371" y="3101702"/>
            <a:ext cx="5173336" cy="413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84198" indent="-642099" lvl="1">
              <a:lnSpc>
                <a:spcPts val="6483"/>
              </a:lnSpc>
              <a:buFont typeface="Arial"/>
              <a:buChar char="•"/>
            </a:pPr>
            <a:r>
              <a:rPr lang="en-US" sz="5948">
                <a:solidFill>
                  <a:srgbClr val="000000"/>
                </a:solidFill>
                <a:latin typeface="Bobby Jones"/>
              </a:rPr>
              <a:t>PROCESSING UNITS</a:t>
            </a:r>
          </a:p>
          <a:p>
            <a:pPr marL="1284198" indent="-642099" lvl="1">
              <a:lnSpc>
                <a:spcPts val="6483"/>
              </a:lnSpc>
              <a:buFont typeface="Arial"/>
              <a:buChar char="•"/>
            </a:pPr>
            <a:r>
              <a:rPr lang="en-US" sz="5948">
                <a:solidFill>
                  <a:srgbClr val="000000"/>
                </a:solidFill>
                <a:latin typeface="Bobby Jones"/>
              </a:rPr>
              <a:t>COMPUTA-TIONAL TIME</a:t>
            </a:r>
          </a:p>
          <a:p>
            <a:pPr>
              <a:lnSpc>
                <a:spcPts val="648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511503" y="7481016"/>
            <a:ext cx="3885724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DEMANDS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914946" y="3931229"/>
            <a:ext cx="2287303" cy="1212271"/>
          </a:xfrm>
          <a:custGeom>
            <a:avLst/>
            <a:gdLst/>
            <a:ahLst/>
            <a:cxnLst/>
            <a:rect r="r" b="b" t="t" l="l"/>
            <a:pathLst>
              <a:path h="1212271" w="2287303">
                <a:moveTo>
                  <a:pt x="0" y="0"/>
                </a:moveTo>
                <a:lnTo>
                  <a:pt x="2287303" y="0"/>
                </a:lnTo>
                <a:lnTo>
                  <a:pt x="2287303" y="1212271"/>
                </a:lnTo>
                <a:lnTo>
                  <a:pt x="0" y="1212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3206" y="2810545"/>
            <a:ext cx="2686050" cy="328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LOGIN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REFRESH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UPLOAD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3665" y="7481016"/>
            <a:ext cx="422513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REQUESTS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16458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4946" y="3931229"/>
            <a:ext cx="2287303" cy="1212271"/>
          </a:xfrm>
          <a:custGeom>
            <a:avLst/>
            <a:gdLst/>
            <a:ahLst/>
            <a:cxnLst/>
            <a:rect r="r" b="b" t="t" l="l"/>
            <a:pathLst>
              <a:path h="1212271" w="2287303">
                <a:moveTo>
                  <a:pt x="0" y="0"/>
                </a:moveTo>
                <a:lnTo>
                  <a:pt x="2287303" y="0"/>
                </a:lnTo>
                <a:lnTo>
                  <a:pt x="2287303" y="1212271"/>
                </a:lnTo>
                <a:lnTo>
                  <a:pt x="0" y="1212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7481016"/>
            <a:ext cx="734552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A </a:t>
            </a:r>
            <a:r>
              <a:rPr lang="en-US" sz="8047" u="sng">
                <a:solidFill>
                  <a:srgbClr val="317F54"/>
                </a:solidFill>
                <a:latin typeface="Bobby Jones"/>
              </a:rPr>
              <a:t>LOT</a:t>
            </a:r>
            <a:r>
              <a:rPr lang="en-US" sz="8047">
                <a:solidFill>
                  <a:srgbClr val="317F54"/>
                </a:solidFill>
                <a:latin typeface="Bobby Jones"/>
              </a:rPr>
              <a:t> OF SERVERS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3206" y="2810545"/>
            <a:ext cx="2686050" cy="328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LOGIN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REFRESH</a:t>
            </a:r>
          </a:p>
          <a:p>
            <a:pPr algn="ctr">
              <a:lnSpc>
                <a:spcPts val="8743"/>
              </a:lnSpc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UPLOAD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3665" y="7481016"/>
            <a:ext cx="422513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REQUESTS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5364" y="164833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52206" y="164833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54969" y="164580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7481016"/>
            <a:ext cx="7345521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A </a:t>
            </a:r>
            <a:r>
              <a:rPr lang="en-US" sz="8047" u="sng">
                <a:solidFill>
                  <a:srgbClr val="317F54"/>
                </a:solidFill>
                <a:latin typeface="Bobby Jones"/>
              </a:rPr>
              <a:t>LOT</a:t>
            </a:r>
            <a:r>
              <a:rPr lang="en-US" sz="8047">
                <a:solidFill>
                  <a:srgbClr val="317F54"/>
                </a:solidFill>
                <a:latin typeface="Bobby Jones"/>
              </a:rPr>
              <a:t> OF SERVERS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175" y="2255566"/>
            <a:ext cx="7202249" cy="438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84198" indent="-642099" lvl="1">
              <a:lnSpc>
                <a:spcPts val="8743"/>
              </a:lnSpc>
              <a:buFont typeface="Arial"/>
              <a:buChar char="•"/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NOT ENTIRELY POWERED WITH GREEN ENERGY</a:t>
            </a:r>
          </a:p>
          <a:p>
            <a:pPr marL="1284198" indent="-642099" lvl="1">
              <a:lnSpc>
                <a:spcPts val="8743"/>
              </a:lnSpc>
              <a:buFont typeface="Arial"/>
              <a:buChar char="•"/>
            </a:pPr>
            <a:r>
              <a:rPr lang="en-US" sz="5948">
                <a:solidFill>
                  <a:srgbClr val="3C3836"/>
                </a:solidFill>
                <a:latin typeface="Bobby Jones"/>
              </a:rPr>
              <a:t>CARBON EMISSION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13198" y="7483546"/>
            <a:ext cx="2833053" cy="116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2"/>
              </a:lnSpc>
              <a:spcBef>
                <a:spcPct val="0"/>
              </a:spcBef>
            </a:pPr>
            <a:r>
              <a:rPr lang="en-US" sz="8047">
                <a:solidFill>
                  <a:srgbClr val="317F54"/>
                </a:solidFill>
                <a:latin typeface="Bobby Jones"/>
              </a:rPr>
              <a:t>ISSUES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665364" y="164833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52206" y="1648333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3" y="0"/>
                </a:lnTo>
                <a:lnTo>
                  <a:pt x="5778063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54935" y="3345770"/>
            <a:ext cx="2378130" cy="2378130"/>
          </a:xfrm>
          <a:custGeom>
            <a:avLst/>
            <a:gdLst/>
            <a:ahLst/>
            <a:cxnLst/>
            <a:rect r="r" b="b" t="t" l="l"/>
            <a:pathLst>
              <a:path h="2378130" w="2378130">
                <a:moveTo>
                  <a:pt x="0" y="0"/>
                </a:moveTo>
                <a:lnTo>
                  <a:pt x="2378130" y="0"/>
                </a:lnTo>
                <a:lnTo>
                  <a:pt x="2378130" y="2378130"/>
                </a:lnTo>
                <a:lnTo>
                  <a:pt x="0" y="237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52172" y="3348300"/>
            <a:ext cx="2378130" cy="2378130"/>
          </a:xfrm>
          <a:custGeom>
            <a:avLst/>
            <a:gdLst/>
            <a:ahLst/>
            <a:cxnLst/>
            <a:rect r="r" b="b" t="t" l="l"/>
            <a:pathLst>
              <a:path h="2378130" w="2378130">
                <a:moveTo>
                  <a:pt x="0" y="0"/>
                </a:moveTo>
                <a:lnTo>
                  <a:pt x="2378130" y="0"/>
                </a:lnTo>
                <a:lnTo>
                  <a:pt x="2378130" y="2378130"/>
                </a:lnTo>
                <a:lnTo>
                  <a:pt x="0" y="237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3554" y="3348300"/>
            <a:ext cx="2378130" cy="2378130"/>
          </a:xfrm>
          <a:custGeom>
            <a:avLst/>
            <a:gdLst/>
            <a:ahLst/>
            <a:cxnLst/>
            <a:rect r="r" b="b" t="t" l="l"/>
            <a:pathLst>
              <a:path h="2378130" w="2378130">
                <a:moveTo>
                  <a:pt x="0" y="0"/>
                </a:moveTo>
                <a:lnTo>
                  <a:pt x="2378130" y="0"/>
                </a:lnTo>
                <a:lnTo>
                  <a:pt x="2378130" y="2378130"/>
                </a:lnTo>
                <a:lnTo>
                  <a:pt x="0" y="237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AF2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00100" y="281126"/>
            <a:ext cx="10087800" cy="8977174"/>
            <a:chOff x="0" y="0"/>
            <a:chExt cx="13450400" cy="119695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82571" y="-47625"/>
              <a:ext cx="4840490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Carbon Impact in gEqCO2/10min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7700448" y="-47625"/>
              <a:ext cx="4138078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Daily Time Spent in Minutes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542604" y="376870"/>
              <a:ext cx="4935889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Carbon Emission in geqco2/day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1911617" y="144509"/>
              <a:ext cx="5653354" cy="559973"/>
              <a:chOff x="1356015" y="-1097280"/>
              <a:chExt cx="6359525" cy="62992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1356015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7563140" y="-109728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4010844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-2700000">
              <a:off x="367960" y="10863875"/>
              <a:ext cx="1298888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LinkedIn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1821761" y="10855559"/>
              <a:ext cx="1275368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YouTube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3046697" y="10942043"/>
              <a:ext cx="1519980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Pinterest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4803563" y="10808193"/>
              <a:ext cx="1141396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Twitter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5895677" y="10949693"/>
              <a:ext cx="1541619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Facebook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7356706" y="10938384"/>
              <a:ext cx="1509631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Snapchat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8676400" y="10985617"/>
              <a:ext cx="1643227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Instagram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10654905" y="10759962"/>
              <a:ext cx="1004978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Reddit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12080599" y="10763288"/>
              <a:ext cx="1014386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TikTok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706175" y="1119946"/>
              <a:ext cx="12744224" cy="9144717"/>
              <a:chOff x="0" y="0"/>
              <a:chExt cx="14336129" cy="10287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6350"/>
                <a:ext cx="143361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336128">
                    <a:moveTo>
                      <a:pt x="0" y="0"/>
                    </a:moveTo>
                    <a:lnTo>
                      <a:pt x="14336128" y="0"/>
                    </a:lnTo>
                    <a:lnTo>
                      <a:pt x="143361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2565400"/>
                <a:ext cx="143361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336128">
                    <a:moveTo>
                      <a:pt x="0" y="0"/>
                    </a:moveTo>
                    <a:lnTo>
                      <a:pt x="14336128" y="0"/>
                    </a:lnTo>
                    <a:lnTo>
                      <a:pt x="143361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5137150"/>
                <a:ext cx="143361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336128">
                    <a:moveTo>
                      <a:pt x="0" y="0"/>
                    </a:moveTo>
                    <a:lnTo>
                      <a:pt x="14336128" y="0"/>
                    </a:lnTo>
                    <a:lnTo>
                      <a:pt x="143361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7708900"/>
                <a:ext cx="143361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336128">
                    <a:moveTo>
                      <a:pt x="0" y="0"/>
                    </a:moveTo>
                    <a:lnTo>
                      <a:pt x="14336128" y="0"/>
                    </a:lnTo>
                    <a:lnTo>
                      <a:pt x="143361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10280650"/>
                <a:ext cx="1433612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4336128">
                    <a:moveTo>
                      <a:pt x="0" y="0"/>
                    </a:moveTo>
                    <a:lnTo>
                      <a:pt x="14336128" y="0"/>
                    </a:lnTo>
                    <a:lnTo>
                      <a:pt x="1433612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860073"/>
              <a:ext cx="525539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100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33784" y="3146252"/>
              <a:ext cx="391755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75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5532" y="5432431"/>
              <a:ext cx="410007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50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25881" y="7718610"/>
              <a:ext cx="399658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25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8266" y="10004789"/>
              <a:ext cx="237273" cy="4721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86"/>
                </a:lnSpc>
              </a:pPr>
              <a:r>
                <a:rPr lang="en-US" sz="2133">
                  <a:solidFill>
                    <a:srgbClr val="000000"/>
                  </a:solidFill>
                  <a:latin typeface="Bobby Jones"/>
                </a:rPr>
                <a:t>0 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706175" y="2562824"/>
              <a:ext cx="12744224" cy="7701838"/>
              <a:chOff x="0" y="1623111"/>
              <a:chExt cx="14336129" cy="866388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9550273"/>
                <a:ext cx="460938" cy="736727"/>
              </a:xfrm>
              <a:custGeom>
                <a:avLst/>
                <a:gdLst/>
                <a:ahLst/>
                <a:cxnLst/>
                <a:rect r="r" b="b" t="t" l="l"/>
                <a:pathLst>
                  <a:path h="736727" w="460938">
                    <a:moveTo>
                      <a:pt x="0" y="736727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0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7" y="10801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736727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612814" y="9812261"/>
                <a:ext cx="460938" cy="474739"/>
              </a:xfrm>
              <a:custGeom>
                <a:avLst/>
                <a:gdLst/>
                <a:ahLst/>
                <a:cxnLst/>
                <a:rect r="r" b="b" t="t" l="l"/>
                <a:pathLst>
                  <a:path h="474739" w="460938">
                    <a:moveTo>
                      <a:pt x="0" y="474739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1" y="10801"/>
                    </a:cubicBezTo>
                    <a:cubicBezTo>
                      <a:pt x="17716" y="3885"/>
                      <a:pt x="27096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8" y="10801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474739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3225629" y="8945218"/>
                <a:ext cx="460938" cy="1341782"/>
              </a:xfrm>
              <a:custGeom>
                <a:avLst/>
                <a:gdLst/>
                <a:ahLst/>
                <a:cxnLst/>
                <a:rect r="r" b="b" t="t" l="l"/>
                <a:pathLst>
                  <a:path h="1341782" w="460938">
                    <a:moveTo>
                      <a:pt x="0" y="1341782"/>
                    </a:moveTo>
                    <a:lnTo>
                      <a:pt x="0" y="36875"/>
                    </a:lnTo>
                    <a:cubicBezTo>
                      <a:pt x="0" y="16509"/>
                      <a:pt x="16510" y="0"/>
                      <a:pt x="36875" y="0"/>
                    </a:cubicBezTo>
                    <a:lnTo>
                      <a:pt x="424063" y="0"/>
                    </a:lnTo>
                    <a:cubicBezTo>
                      <a:pt x="444428" y="0"/>
                      <a:pt x="460937" y="16509"/>
                      <a:pt x="460937" y="36875"/>
                    </a:cubicBezTo>
                    <a:lnTo>
                      <a:pt x="460937" y="1341782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4838443" y="9668551"/>
                <a:ext cx="460938" cy="618449"/>
              </a:xfrm>
              <a:custGeom>
                <a:avLst/>
                <a:gdLst/>
                <a:ahLst/>
                <a:cxnLst/>
                <a:rect r="r" b="b" t="t" l="l"/>
                <a:pathLst>
                  <a:path h="618449" w="460938">
                    <a:moveTo>
                      <a:pt x="0" y="618449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1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8" y="10800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618449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6451258" y="9472807"/>
                <a:ext cx="460938" cy="814193"/>
              </a:xfrm>
              <a:custGeom>
                <a:avLst/>
                <a:gdLst/>
                <a:ahLst/>
                <a:cxnLst/>
                <a:rect r="r" b="b" t="t" l="l"/>
                <a:pathLst>
                  <a:path h="814193" w="460938">
                    <a:moveTo>
                      <a:pt x="0" y="814193"/>
                    </a:moveTo>
                    <a:lnTo>
                      <a:pt x="0" y="36875"/>
                    </a:lnTo>
                    <a:cubicBezTo>
                      <a:pt x="0" y="16509"/>
                      <a:pt x="16510" y="0"/>
                      <a:pt x="36875" y="0"/>
                    </a:cubicBezTo>
                    <a:lnTo>
                      <a:pt x="424063" y="0"/>
                    </a:lnTo>
                    <a:cubicBezTo>
                      <a:pt x="444428" y="0"/>
                      <a:pt x="460938" y="16509"/>
                      <a:pt x="460938" y="36875"/>
                    </a:cubicBezTo>
                    <a:lnTo>
                      <a:pt x="460938" y="814193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8064072" y="9390249"/>
                <a:ext cx="460938" cy="896751"/>
              </a:xfrm>
              <a:custGeom>
                <a:avLst/>
                <a:gdLst/>
                <a:ahLst/>
                <a:cxnLst/>
                <a:rect r="r" b="b" t="t" l="l"/>
                <a:pathLst>
                  <a:path h="896751" w="460938">
                    <a:moveTo>
                      <a:pt x="0" y="896751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0" y="10800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44429" y="0"/>
                      <a:pt x="460938" y="16509"/>
                      <a:pt x="460938" y="36875"/>
                    </a:cubicBezTo>
                    <a:lnTo>
                      <a:pt x="460938" y="896751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9676887" y="9204675"/>
                <a:ext cx="460938" cy="1082325"/>
              </a:xfrm>
              <a:custGeom>
                <a:avLst/>
                <a:gdLst/>
                <a:ahLst/>
                <a:cxnLst/>
                <a:rect r="r" b="b" t="t" l="l"/>
                <a:pathLst>
                  <a:path h="1082325" w="460938">
                    <a:moveTo>
                      <a:pt x="0" y="1082325"/>
                    </a:moveTo>
                    <a:lnTo>
                      <a:pt x="0" y="36876"/>
                    </a:lnTo>
                    <a:cubicBezTo>
                      <a:pt x="0" y="27096"/>
                      <a:pt x="3885" y="17716"/>
                      <a:pt x="10800" y="10800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2" y="0"/>
                    </a:lnTo>
                    <a:cubicBezTo>
                      <a:pt x="433842" y="0"/>
                      <a:pt x="443222" y="3885"/>
                      <a:pt x="450137" y="10800"/>
                    </a:cubicBezTo>
                    <a:cubicBezTo>
                      <a:pt x="457053" y="17716"/>
                      <a:pt x="460938" y="27096"/>
                      <a:pt x="460938" y="36876"/>
                    </a:cubicBezTo>
                    <a:lnTo>
                      <a:pt x="460938" y="1082325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1289702" y="7731638"/>
                <a:ext cx="460938" cy="2555362"/>
              </a:xfrm>
              <a:custGeom>
                <a:avLst/>
                <a:gdLst/>
                <a:ahLst/>
                <a:cxnLst/>
                <a:rect r="r" b="b" t="t" l="l"/>
                <a:pathLst>
                  <a:path h="2555362" w="460938">
                    <a:moveTo>
                      <a:pt x="0" y="2555362"/>
                    </a:moveTo>
                    <a:lnTo>
                      <a:pt x="0" y="36875"/>
                    </a:lnTo>
                    <a:cubicBezTo>
                      <a:pt x="0" y="16509"/>
                      <a:pt x="16509" y="0"/>
                      <a:pt x="36874" y="0"/>
                    </a:cubicBezTo>
                    <a:lnTo>
                      <a:pt x="424062" y="0"/>
                    </a:lnTo>
                    <a:cubicBezTo>
                      <a:pt x="444427" y="0"/>
                      <a:pt x="460937" y="16509"/>
                      <a:pt x="460937" y="36875"/>
                    </a:cubicBezTo>
                    <a:lnTo>
                      <a:pt x="460937" y="2555362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2902516" y="7579534"/>
                <a:ext cx="460939" cy="2707466"/>
              </a:xfrm>
              <a:custGeom>
                <a:avLst/>
                <a:gdLst/>
                <a:ahLst/>
                <a:cxnLst/>
                <a:rect r="r" b="b" t="t" l="l"/>
                <a:pathLst>
                  <a:path h="2707466" w="460939">
                    <a:moveTo>
                      <a:pt x="0" y="2707466"/>
                    </a:moveTo>
                    <a:lnTo>
                      <a:pt x="0" y="36876"/>
                    </a:lnTo>
                    <a:cubicBezTo>
                      <a:pt x="0" y="27095"/>
                      <a:pt x="3885" y="17716"/>
                      <a:pt x="10800" y="10800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2" y="0"/>
                      <a:pt x="443223" y="3885"/>
                      <a:pt x="450137" y="10800"/>
                    </a:cubicBezTo>
                    <a:cubicBezTo>
                      <a:pt x="457053" y="17716"/>
                      <a:pt x="460938" y="27095"/>
                      <a:pt x="460938" y="36876"/>
                    </a:cubicBezTo>
                    <a:lnTo>
                      <a:pt x="460938" y="2707466"/>
                    </a:lnTo>
                    <a:close/>
                  </a:path>
                </a:pathLst>
              </a:custGeom>
              <a:solidFill>
                <a:srgbClr val="54CFDF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486338" y="10183236"/>
                <a:ext cx="460938" cy="103764"/>
              </a:xfrm>
              <a:custGeom>
                <a:avLst/>
                <a:gdLst/>
                <a:ahLst/>
                <a:cxnLst/>
                <a:rect r="r" b="b" t="t" l="l"/>
                <a:pathLst>
                  <a:path h="103764" w="460938">
                    <a:moveTo>
                      <a:pt x="0" y="103764"/>
                    </a:moveTo>
                    <a:lnTo>
                      <a:pt x="0" y="36874"/>
                    </a:lnTo>
                    <a:cubicBezTo>
                      <a:pt x="0" y="16509"/>
                      <a:pt x="16509" y="0"/>
                      <a:pt x="36875" y="0"/>
                    </a:cubicBezTo>
                    <a:lnTo>
                      <a:pt x="424062" y="0"/>
                    </a:lnTo>
                    <a:cubicBezTo>
                      <a:pt x="444428" y="0"/>
                      <a:pt x="460937" y="16509"/>
                      <a:pt x="460937" y="36874"/>
                    </a:cubicBezTo>
                    <a:lnTo>
                      <a:pt x="460937" y="10376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2099152" y="8326120"/>
                <a:ext cx="460938" cy="1960880"/>
              </a:xfrm>
              <a:custGeom>
                <a:avLst/>
                <a:gdLst/>
                <a:ahLst/>
                <a:cxnLst/>
                <a:rect r="r" b="b" t="t" l="l"/>
                <a:pathLst>
                  <a:path h="1960880" w="460938">
                    <a:moveTo>
                      <a:pt x="0" y="1960880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0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7" y="10801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196088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3711966" y="8821362"/>
                <a:ext cx="460938" cy="1465638"/>
              </a:xfrm>
              <a:custGeom>
                <a:avLst/>
                <a:gdLst/>
                <a:ahLst/>
                <a:cxnLst/>
                <a:rect r="r" b="b" t="t" l="l"/>
                <a:pathLst>
                  <a:path h="1465638" w="460938">
                    <a:moveTo>
                      <a:pt x="0" y="1465638"/>
                    </a:moveTo>
                    <a:lnTo>
                      <a:pt x="0" y="36874"/>
                    </a:lnTo>
                    <a:cubicBezTo>
                      <a:pt x="1" y="16509"/>
                      <a:pt x="16510" y="0"/>
                      <a:pt x="36876" y="0"/>
                    </a:cubicBezTo>
                    <a:lnTo>
                      <a:pt x="424063" y="0"/>
                    </a:lnTo>
                    <a:cubicBezTo>
                      <a:pt x="444429" y="0"/>
                      <a:pt x="460938" y="16509"/>
                      <a:pt x="460938" y="36874"/>
                    </a:cubicBezTo>
                    <a:lnTo>
                      <a:pt x="460938" y="1465638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5324781" y="7091680"/>
                <a:ext cx="460937" cy="3195320"/>
              </a:xfrm>
              <a:custGeom>
                <a:avLst/>
                <a:gdLst/>
                <a:ahLst/>
                <a:cxnLst/>
                <a:rect r="r" b="b" t="t" l="l"/>
                <a:pathLst>
                  <a:path h="3195320" w="460937">
                    <a:moveTo>
                      <a:pt x="0" y="3195320"/>
                    </a:moveTo>
                    <a:lnTo>
                      <a:pt x="0" y="36875"/>
                    </a:lnTo>
                    <a:cubicBezTo>
                      <a:pt x="1" y="16509"/>
                      <a:pt x="16510" y="0"/>
                      <a:pt x="36875" y="0"/>
                    </a:cubicBezTo>
                    <a:lnTo>
                      <a:pt x="424063" y="0"/>
                    </a:lnTo>
                    <a:cubicBezTo>
                      <a:pt x="444428" y="0"/>
                      <a:pt x="460937" y="16509"/>
                      <a:pt x="460938" y="36875"/>
                    </a:cubicBezTo>
                    <a:lnTo>
                      <a:pt x="460938" y="319532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6937596" y="6885940"/>
                <a:ext cx="460937" cy="3401060"/>
              </a:xfrm>
              <a:custGeom>
                <a:avLst/>
                <a:gdLst/>
                <a:ahLst/>
                <a:cxnLst/>
                <a:rect r="r" b="b" t="t" l="l"/>
                <a:pathLst>
                  <a:path h="3401060" w="460937">
                    <a:moveTo>
                      <a:pt x="0" y="3401060"/>
                    </a:moveTo>
                    <a:lnTo>
                      <a:pt x="0" y="36875"/>
                    </a:lnTo>
                    <a:cubicBezTo>
                      <a:pt x="0" y="16509"/>
                      <a:pt x="16509" y="0"/>
                      <a:pt x="36874" y="0"/>
                    </a:cubicBezTo>
                    <a:lnTo>
                      <a:pt x="424062" y="0"/>
                    </a:lnTo>
                    <a:cubicBezTo>
                      <a:pt x="444428" y="0"/>
                      <a:pt x="460937" y="16509"/>
                      <a:pt x="460937" y="36875"/>
                    </a:cubicBezTo>
                    <a:lnTo>
                      <a:pt x="460937" y="340106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8550410" y="7091680"/>
                <a:ext cx="460938" cy="3195320"/>
              </a:xfrm>
              <a:custGeom>
                <a:avLst/>
                <a:gdLst/>
                <a:ahLst/>
                <a:cxnLst/>
                <a:rect r="r" b="b" t="t" l="l"/>
                <a:pathLst>
                  <a:path h="3195320" w="460938">
                    <a:moveTo>
                      <a:pt x="0" y="3195320"/>
                    </a:moveTo>
                    <a:lnTo>
                      <a:pt x="0" y="36875"/>
                    </a:lnTo>
                    <a:cubicBezTo>
                      <a:pt x="0" y="16509"/>
                      <a:pt x="16510" y="0"/>
                      <a:pt x="36875" y="0"/>
                    </a:cubicBezTo>
                    <a:lnTo>
                      <a:pt x="424062" y="0"/>
                    </a:lnTo>
                    <a:cubicBezTo>
                      <a:pt x="444428" y="0"/>
                      <a:pt x="460938" y="16509"/>
                      <a:pt x="460938" y="36875"/>
                    </a:cubicBezTo>
                    <a:lnTo>
                      <a:pt x="460938" y="319532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10163225" y="7297723"/>
                <a:ext cx="460938" cy="2989277"/>
              </a:xfrm>
              <a:custGeom>
                <a:avLst/>
                <a:gdLst/>
                <a:ahLst/>
                <a:cxnLst/>
                <a:rect r="r" b="b" t="t" l="l"/>
                <a:pathLst>
                  <a:path h="2989277" w="460938">
                    <a:moveTo>
                      <a:pt x="0" y="2989277"/>
                    </a:moveTo>
                    <a:lnTo>
                      <a:pt x="0" y="36874"/>
                    </a:lnTo>
                    <a:cubicBezTo>
                      <a:pt x="0" y="16509"/>
                      <a:pt x="16509" y="0"/>
                      <a:pt x="36875" y="0"/>
                    </a:cubicBezTo>
                    <a:lnTo>
                      <a:pt x="424062" y="0"/>
                    </a:lnTo>
                    <a:cubicBezTo>
                      <a:pt x="444428" y="0"/>
                      <a:pt x="460937" y="16509"/>
                      <a:pt x="460937" y="36874"/>
                    </a:cubicBezTo>
                    <a:lnTo>
                      <a:pt x="460937" y="298927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11776039" y="8723902"/>
                <a:ext cx="460937" cy="1563098"/>
              </a:xfrm>
              <a:custGeom>
                <a:avLst/>
                <a:gdLst/>
                <a:ahLst/>
                <a:cxnLst/>
                <a:rect r="r" b="b" t="t" l="l"/>
                <a:pathLst>
                  <a:path h="1563098" w="460937">
                    <a:moveTo>
                      <a:pt x="0" y="1563098"/>
                    </a:moveTo>
                    <a:lnTo>
                      <a:pt x="0" y="36875"/>
                    </a:lnTo>
                    <a:cubicBezTo>
                      <a:pt x="0" y="16509"/>
                      <a:pt x="16509" y="0"/>
                      <a:pt x="36875" y="0"/>
                    </a:cubicBezTo>
                    <a:lnTo>
                      <a:pt x="424063" y="0"/>
                    </a:lnTo>
                    <a:cubicBezTo>
                      <a:pt x="444428" y="0"/>
                      <a:pt x="460937" y="16509"/>
                      <a:pt x="460937" y="36875"/>
                    </a:cubicBezTo>
                    <a:lnTo>
                      <a:pt x="460937" y="1563098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13388854" y="6992745"/>
                <a:ext cx="460938" cy="3294255"/>
              </a:xfrm>
              <a:custGeom>
                <a:avLst/>
                <a:gdLst/>
                <a:ahLst/>
                <a:cxnLst/>
                <a:rect r="r" b="b" t="t" l="l"/>
                <a:pathLst>
                  <a:path h="3294255" w="460938">
                    <a:moveTo>
                      <a:pt x="0" y="3294255"/>
                    </a:moveTo>
                    <a:lnTo>
                      <a:pt x="0" y="36876"/>
                    </a:lnTo>
                    <a:cubicBezTo>
                      <a:pt x="0" y="16510"/>
                      <a:pt x="16509" y="1"/>
                      <a:pt x="36874" y="0"/>
                    </a:cubicBezTo>
                    <a:lnTo>
                      <a:pt x="424063" y="0"/>
                    </a:lnTo>
                    <a:cubicBezTo>
                      <a:pt x="433842" y="0"/>
                      <a:pt x="443223" y="3885"/>
                      <a:pt x="450137" y="10800"/>
                    </a:cubicBezTo>
                    <a:cubicBezTo>
                      <a:pt x="457053" y="17716"/>
                      <a:pt x="460938" y="27096"/>
                      <a:pt x="460938" y="36876"/>
                    </a:cubicBezTo>
                    <a:lnTo>
                      <a:pt x="460938" y="329425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972675" y="10213327"/>
                <a:ext cx="460938" cy="73673"/>
              </a:xfrm>
              <a:custGeom>
                <a:avLst/>
                <a:gdLst/>
                <a:ahLst/>
                <a:cxnLst/>
                <a:rect r="r" b="b" t="t" l="l"/>
                <a:pathLst>
                  <a:path h="73673" w="460938">
                    <a:moveTo>
                      <a:pt x="0" y="73673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1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8" y="10801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73673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2585490" y="9384995"/>
                <a:ext cx="460938" cy="902005"/>
              </a:xfrm>
              <a:custGeom>
                <a:avLst/>
                <a:gdLst/>
                <a:ahLst/>
                <a:cxnLst/>
                <a:rect r="r" b="b" t="t" l="l"/>
                <a:pathLst>
                  <a:path h="902005" w="460938">
                    <a:moveTo>
                      <a:pt x="0" y="902005"/>
                    </a:moveTo>
                    <a:lnTo>
                      <a:pt x="0" y="36875"/>
                    </a:lnTo>
                    <a:cubicBezTo>
                      <a:pt x="0" y="16509"/>
                      <a:pt x="16509" y="0"/>
                      <a:pt x="36875" y="0"/>
                    </a:cubicBezTo>
                    <a:lnTo>
                      <a:pt x="424062" y="0"/>
                    </a:lnTo>
                    <a:cubicBezTo>
                      <a:pt x="444428" y="0"/>
                      <a:pt x="460937" y="16509"/>
                      <a:pt x="460937" y="36875"/>
                    </a:cubicBezTo>
                    <a:lnTo>
                      <a:pt x="460937" y="902005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4198304" y="8381670"/>
                <a:ext cx="460938" cy="1905330"/>
              </a:xfrm>
              <a:custGeom>
                <a:avLst/>
                <a:gdLst/>
                <a:ahLst/>
                <a:cxnLst/>
                <a:rect r="r" b="b" t="t" l="l"/>
                <a:pathLst>
                  <a:path h="1905330" w="460938">
                    <a:moveTo>
                      <a:pt x="0" y="1905330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0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7" y="10800"/>
                    </a:cubicBezTo>
                    <a:cubicBezTo>
                      <a:pt x="457053" y="17716"/>
                      <a:pt x="460938" y="27095"/>
                      <a:pt x="460938" y="36875"/>
                    </a:cubicBezTo>
                    <a:lnTo>
                      <a:pt x="460938" y="190533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5811119" y="8369808"/>
                <a:ext cx="460938" cy="1917192"/>
              </a:xfrm>
              <a:custGeom>
                <a:avLst/>
                <a:gdLst/>
                <a:ahLst/>
                <a:cxnLst/>
                <a:rect r="r" b="b" t="t" l="l"/>
                <a:pathLst>
                  <a:path h="1917192" w="460938">
                    <a:moveTo>
                      <a:pt x="0" y="1917192"/>
                    </a:moveTo>
                    <a:lnTo>
                      <a:pt x="0" y="36875"/>
                    </a:lnTo>
                    <a:cubicBezTo>
                      <a:pt x="0" y="27095"/>
                      <a:pt x="3885" y="17716"/>
                      <a:pt x="10800" y="10800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2" y="0"/>
                    </a:lnTo>
                    <a:cubicBezTo>
                      <a:pt x="433842" y="0"/>
                      <a:pt x="443222" y="3885"/>
                      <a:pt x="450137" y="10801"/>
                    </a:cubicBezTo>
                    <a:cubicBezTo>
                      <a:pt x="457052" y="17716"/>
                      <a:pt x="460937" y="27095"/>
                      <a:pt x="460937" y="36875"/>
                    </a:cubicBezTo>
                    <a:lnTo>
                      <a:pt x="460937" y="191719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7423933" y="7600162"/>
                <a:ext cx="460938" cy="2686838"/>
              </a:xfrm>
              <a:custGeom>
                <a:avLst/>
                <a:gdLst/>
                <a:ahLst/>
                <a:cxnLst/>
                <a:rect r="r" b="b" t="t" l="l"/>
                <a:pathLst>
                  <a:path h="2686838" w="460938">
                    <a:moveTo>
                      <a:pt x="0" y="2686838"/>
                    </a:moveTo>
                    <a:lnTo>
                      <a:pt x="0" y="36876"/>
                    </a:lnTo>
                    <a:cubicBezTo>
                      <a:pt x="0" y="27096"/>
                      <a:pt x="3885" y="17716"/>
                      <a:pt x="10800" y="10801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3" y="0"/>
                    </a:lnTo>
                    <a:cubicBezTo>
                      <a:pt x="444429" y="0"/>
                      <a:pt x="460938" y="16510"/>
                      <a:pt x="460938" y="36876"/>
                    </a:cubicBezTo>
                    <a:lnTo>
                      <a:pt x="460938" y="2686838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9036748" y="7507071"/>
                <a:ext cx="460938" cy="2779929"/>
              </a:xfrm>
              <a:custGeom>
                <a:avLst/>
                <a:gdLst/>
                <a:ahLst/>
                <a:cxnLst/>
                <a:rect r="r" b="b" t="t" l="l"/>
                <a:pathLst>
                  <a:path h="2779929" w="460938">
                    <a:moveTo>
                      <a:pt x="0" y="2779929"/>
                    </a:moveTo>
                    <a:lnTo>
                      <a:pt x="0" y="36876"/>
                    </a:lnTo>
                    <a:cubicBezTo>
                      <a:pt x="0" y="27095"/>
                      <a:pt x="3885" y="17716"/>
                      <a:pt x="10800" y="10800"/>
                    </a:cubicBezTo>
                    <a:cubicBezTo>
                      <a:pt x="17716" y="3885"/>
                      <a:pt x="27095" y="0"/>
                      <a:pt x="36875" y="0"/>
                    </a:cubicBezTo>
                    <a:lnTo>
                      <a:pt x="424062" y="0"/>
                    </a:lnTo>
                    <a:cubicBezTo>
                      <a:pt x="433842" y="0"/>
                      <a:pt x="443221" y="3885"/>
                      <a:pt x="450137" y="10800"/>
                    </a:cubicBezTo>
                    <a:cubicBezTo>
                      <a:pt x="457052" y="17716"/>
                      <a:pt x="460937" y="27095"/>
                      <a:pt x="460937" y="36876"/>
                    </a:cubicBezTo>
                    <a:lnTo>
                      <a:pt x="460937" y="2779929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10649562" y="7148258"/>
                <a:ext cx="460938" cy="3138742"/>
              </a:xfrm>
              <a:custGeom>
                <a:avLst/>
                <a:gdLst/>
                <a:ahLst/>
                <a:cxnLst/>
                <a:rect r="r" b="b" t="t" l="l"/>
                <a:pathLst>
                  <a:path h="3138742" w="460938">
                    <a:moveTo>
                      <a:pt x="0" y="3138742"/>
                    </a:moveTo>
                    <a:lnTo>
                      <a:pt x="0" y="36876"/>
                    </a:lnTo>
                    <a:cubicBezTo>
                      <a:pt x="0" y="16510"/>
                      <a:pt x="16509" y="0"/>
                      <a:pt x="36875" y="0"/>
                    </a:cubicBezTo>
                    <a:lnTo>
                      <a:pt x="424063" y="0"/>
                    </a:lnTo>
                    <a:cubicBezTo>
                      <a:pt x="433843" y="0"/>
                      <a:pt x="443222" y="3885"/>
                      <a:pt x="450138" y="10800"/>
                    </a:cubicBezTo>
                    <a:cubicBezTo>
                      <a:pt x="457053" y="17716"/>
                      <a:pt x="460938" y="27095"/>
                      <a:pt x="460938" y="36876"/>
                    </a:cubicBezTo>
                    <a:lnTo>
                      <a:pt x="460938" y="3138742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12262376" y="6410681"/>
                <a:ext cx="460938" cy="3876319"/>
              </a:xfrm>
              <a:custGeom>
                <a:avLst/>
                <a:gdLst/>
                <a:ahLst/>
                <a:cxnLst/>
                <a:rect r="r" b="b" t="t" l="l"/>
                <a:pathLst>
                  <a:path h="3876319" w="460938">
                    <a:moveTo>
                      <a:pt x="0" y="3876319"/>
                    </a:moveTo>
                    <a:lnTo>
                      <a:pt x="0" y="36875"/>
                    </a:lnTo>
                    <a:cubicBezTo>
                      <a:pt x="0" y="27095"/>
                      <a:pt x="3885" y="17715"/>
                      <a:pt x="10801" y="10800"/>
                    </a:cubicBezTo>
                    <a:cubicBezTo>
                      <a:pt x="17716" y="3885"/>
                      <a:pt x="27096" y="0"/>
                      <a:pt x="36876" y="0"/>
                    </a:cubicBezTo>
                    <a:lnTo>
                      <a:pt x="424064" y="0"/>
                    </a:lnTo>
                    <a:cubicBezTo>
                      <a:pt x="444429" y="0"/>
                      <a:pt x="460938" y="16509"/>
                      <a:pt x="460938" y="36875"/>
                    </a:cubicBezTo>
                    <a:lnTo>
                      <a:pt x="460938" y="3876319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13875192" y="1623111"/>
                <a:ext cx="460936" cy="8663889"/>
              </a:xfrm>
              <a:custGeom>
                <a:avLst/>
                <a:gdLst/>
                <a:ahLst/>
                <a:cxnLst/>
                <a:rect r="r" b="b" t="t" l="l"/>
                <a:pathLst>
                  <a:path h="8663889" w="460936">
                    <a:moveTo>
                      <a:pt x="0" y="8663889"/>
                    </a:moveTo>
                    <a:lnTo>
                      <a:pt x="0" y="36875"/>
                    </a:lnTo>
                    <a:cubicBezTo>
                      <a:pt x="0" y="16510"/>
                      <a:pt x="16509" y="0"/>
                      <a:pt x="36874" y="0"/>
                    </a:cubicBezTo>
                    <a:lnTo>
                      <a:pt x="424062" y="0"/>
                    </a:lnTo>
                    <a:cubicBezTo>
                      <a:pt x="444427" y="0"/>
                      <a:pt x="460936" y="16510"/>
                      <a:pt x="460936" y="36875"/>
                    </a:cubicBezTo>
                    <a:lnTo>
                      <a:pt x="460936" y="8663889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</p:grpSp>
      </p:grpSp>
      <p:sp>
        <p:nvSpPr>
          <p:cNvPr name="TextBox 58" id="58"/>
          <p:cNvSpPr txBox="true"/>
          <p:nvPr/>
        </p:nvSpPr>
        <p:spPr>
          <a:xfrm rot="0">
            <a:off x="411838" y="9277350"/>
            <a:ext cx="7362611" cy="681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34"/>
              </a:lnSpc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HTTPS://WWW.BROADBANDSEARCH.NET/BLOG/AVERAGE-DAILY-TIME-ON-SOCIAL-MEDIA</a:t>
            </a:r>
          </a:p>
          <a:p>
            <a:pPr>
              <a:lnSpc>
                <a:spcPts val="1834"/>
              </a:lnSpc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HTTPS://GREENSPECTOR.COM/EN/SOCIAL-MEDIA-2021/</a:t>
            </a:r>
          </a:p>
          <a:p>
            <a:pPr>
              <a:lnSpc>
                <a:spcPts val="1834"/>
              </a:lnSpc>
              <a:spcBef>
                <a:spcPct val="0"/>
              </a:spcBef>
            </a:pPr>
            <a:r>
              <a:rPr lang="en-US" sz="1248">
                <a:solidFill>
                  <a:srgbClr val="7F7365"/>
                </a:solidFill>
                <a:latin typeface="Bobby Jones"/>
              </a:rPr>
              <a:t>HTTPS://WWW.BUSINESSDIT.COM/AVERAGE-TIME-SPENT-ON-REDDIT/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DAFx4MQiFaI</dc:identifier>
  <dcterms:modified xsi:type="dcterms:W3CDTF">2011-08-01T06:04:30Z</dcterms:modified>
  <cp:revision>1</cp:revision>
  <dc:title>Carbon Gecko</dc:title>
</cp:coreProperties>
</file>